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Tenor Sans"/>
      <p:regular r:id="rId38"/>
    </p:embeddedFont>
    <p:embeddedFont>
      <p:font typeface="Nunito"/>
      <p:regular r:id="rId39"/>
      <p:bold r:id="rId40"/>
      <p:italic r:id="rId41"/>
      <p:boldItalic r:id="rId42"/>
    </p:embeddedFont>
    <p:embeddedFont>
      <p:font typeface="Bebas Neue"/>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DDD0C6-F625-43F5-8452-BA0BCA99D2A2}">
  <a:tblStyle styleId="{EFDDD0C6-F625-43F5-8452-BA0BCA99D2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5.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BebasNeue-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regular.fntdata"/><Relationship Id="rId16" Type="http://schemas.openxmlformats.org/officeDocument/2006/relationships/slide" Target="slides/slide11.xml"/><Relationship Id="rId38" Type="http://schemas.openxmlformats.org/officeDocument/2006/relationships/font" Target="fonts/Tenor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2f5b6d09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2f5b6d09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ydd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cfc1c27e4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cfc1c27e4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Crystal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cfc1c27e4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cfc1c27e4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603f77d4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0603f77d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0e50de3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0e50de3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00e50de37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00e50de37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cfc1c27e4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cfc1c27e4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ydd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603f77d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0603f77d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ydd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066a066ad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066a066ad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ydd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cfc1c27e4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cfc1c27e4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fc1c27e4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fc1c27e4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fc1c27e4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fc1c27e4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ydd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cfc1c27e4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cfc1c27e4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cfc1c27e4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cfc1c27e4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cfc1c27e40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cfc1c27e40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fc1c27e40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cfc1c27e40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fc1c27e4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cfc1c27e4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cfc1c27e4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cfc1c27e4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Crystal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cfc1c27e4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cfc1c27e4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Crystal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cfc1c27e4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cfc1c27e4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Crystal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cfc1c27e4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cfc1c27e4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Crystal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cfc1c27e4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cfc1c27e4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Crystal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cfc1c27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cfc1c27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ydd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067463f5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067463f5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fc1c27e40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cfc1c27e40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fac033198a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fac033198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5063783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5063783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ydd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ac033198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ac033198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ydd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cfc1c27e4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cfc1c27e4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ydd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506378387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506378387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ydd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ace674f3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ace674f3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ydd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00e50de3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00e50de3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Crystal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cxnSp>
        <p:nvCxnSpPr>
          <p:cNvPr id="9" name="Google Shape;9;p2"/>
          <p:cNvCxnSpPr/>
          <p:nvPr/>
        </p:nvCxnSpPr>
        <p:spPr>
          <a:xfrm>
            <a:off x="1972650" y="2767353"/>
            <a:ext cx="6156000" cy="0"/>
          </a:xfrm>
          <a:prstGeom prst="straightConnector1">
            <a:avLst/>
          </a:prstGeom>
          <a:noFill/>
          <a:ln cap="flat" cmpd="sng" w="9525">
            <a:solidFill>
              <a:schemeClr val="accent3"/>
            </a:solidFill>
            <a:prstDash val="solid"/>
            <a:round/>
            <a:headEnd len="med" w="med" type="none"/>
            <a:tailEnd len="med" w="med" type="none"/>
          </a:ln>
        </p:spPr>
      </p:cxnSp>
      <p:sp>
        <p:nvSpPr>
          <p:cNvPr id="10" name="Google Shape;10;p2"/>
          <p:cNvSpPr txBox="1"/>
          <p:nvPr>
            <p:ph type="ctrTitle"/>
          </p:nvPr>
        </p:nvSpPr>
        <p:spPr>
          <a:xfrm>
            <a:off x="2560500" y="1144425"/>
            <a:ext cx="4980300" cy="23868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chemeClr val="accent3"/>
              </a:buClr>
              <a:buSzPts val="5200"/>
              <a:buNone/>
              <a:defRPr sz="8500">
                <a:solidFill>
                  <a:schemeClr val="accent3"/>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560500" y="3732400"/>
            <a:ext cx="4558800" cy="5034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solidFill>
                  <a:schemeClr val="accent3"/>
                </a:solidFill>
                <a:latin typeface="Nunito"/>
                <a:ea typeface="Nunito"/>
                <a:cs typeface="Nunito"/>
                <a:sym typeface="Nuni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 name="Google Shape;12;p2"/>
          <p:cNvSpPr/>
          <p:nvPr/>
        </p:nvSpPr>
        <p:spPr>
          <a:xfrm>
            <a:off x="6654050" y="540000"/>
            <a:ext cx="1866900" cy="18441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rot="5400000">
            <a:off x="6781156" y="1299520"/>
            <a:ext cx="5256563" cy="2544472"/>
            <a:chOff x="4572000" y="2566850"/>
            <a:chExt cx="4727550" cy="2288400"/>
          </a:xfrm>
        </p:grpSpPr>
        <p:sp>
          <p:nvSpPr>
            <p:cNvPr id="14" name="Google Shape;14;p2"/>
            <p:cNvSpPr/>
            <p:nvPr/>
          </p:nvSpPr>
          <p:spPr>
            <a:xfrm flipH="1" rot="-5400000">
              <a:off x="4558050" y="2580800"/>
              <a:ext cx="2288400" cy="226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 name="Google Shape;15;p2"/>
            <p:cNvCxnSpPr>
              <a:stCxn id="14" idx="2"/>
            </p:cNvCxnSpPr>
            <p:nvPr/>
          </p:nvCxnSpPr>
          <p:spPr>
            <a:xfrm rot="10800000">
              <a:off x="7500900" y="3056600"/>
              <a:ext cx="0" cy="3597300"/>
            </a:xfrm>
            <a:prstGeom prst="straightConnector1">
              <a:avLst/>
            </a:prstGeom>
            <a:noFill/>
            <a:ln cap="flat" cmpd="sng" w="9525">
              <a:solidFill>
                <a:schemeClr val="accent3"/>
              </a:solidFill>
              <a:prstDash val="solid"/>
              <a:round/>
              <a:headEnd len="med" w="med" type="none"/>
              <a:tailEnd len="med" w="med" type="none"/>
            </a:ln>
          </p:spPr>
        </p:cxnSp>
      </p:grpSp>
      <p:sp>
        <p:nvSpPr>
          <p:cNvPr id="16" name="Google Shape;16;p2"/>
          <p:cNvSpPr/>
          <p:nvPr/>
        </p:nvSpPr>
        <p:spPr>
          <a:xfrm flipH="1">
            <a:off x="1974750" y="-27675"/>
            <a:ext cx="4789500" cy="47310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1" name="Shape 81"/>
        <p:cNvGrpSpPr/>
        <p:nvPr/>
      </p:nvGrpSpPr>
      <p:grpSpPr>
        <a:xfrm>
          <a:off x="0" y="0"/>
          <a:ext cx="0" cy="0"/>
          <a:chOff x="0" y="0"/>
          <a:chExt cx="0" cy="0"/>
        </a:xfrm>
      </p:grpSpPr>
      <p:sp>
        <p:nvSpPr>
          <p:cNvPr id="82" name="Google Shape;82;p11"/>
          <p:cNvSpPr txBox="1"/>
          <p:nvPr>
            <p:ph hasCustomPrompt="1" type="title"/>
          </p:nvPr>
        </p:nvSpPr>
        <p:spPr>
          <a:xfrm>
            <a:off x="2030850" y="993300"/>
            <a:ext cx="50823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solidFill>
                  <a:schemeClr val="accent3"/>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3" name="Google Shape;83;p11"/>
          <p:cNvSpPr txBox="1"/>
          <p:nvPr>
            <p:ph idx="1" type="subTitle"/>
          </p:nvPr>
        </p:nvSpPr>
        <p:spPr>
          <a:xfrm>
            <a:off x="2030850" y="2619900"/>
            <a:ext cx="5082300" cy="6279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solidFill>
                  <a:schemeClr val="accent3"/>
                </a:solidFill>
                <a:latin typeface="Nunito"/>
                <a:ea typeface="Nunito"/>
                <a:cs typeface="Nunito"/>
                <a:sym typeface="Nunito"/>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84" name="Google Shape;84;p11"/>
          <p:cNvCxnSpPr/>
          <p:nvPr/>
        </p:nvCxnSpPr>
        <p:spPr>
          <a:xfrm>
            <a:off x="-9175" y="2620025"/>
            <a:ext cx="9159300" cy="0"/>
          </a:xfrm>
          <a:prstGeom prst="straightConnector1">
            <a:avLst/>
          </a:prstGeom>
          <a:noFill/>
          <a:ln cap="flat" cmpd="sng" w="9525">
            <a:solidFill>
              <a:schemeClr val="accent3"/>
            </a:solidFill>
            <a:prstDash val="solid"/>
            <a:round/>
            <a:headEnd len="med" w="med" type="none"/>
            <a:tailEnd len="med" w="med" type="none"/>
          </a:ln>
        </p:spPr>
      </p:cxnSp>
      <p:sp>
        <p:nvSpPr>
          <p:cNvPr id="85" name="Google Shape;85;p11"/>
          <p:cNvSpPr/>
          <p:nvPr/>
        </p:nvSpPr>
        <p:spPr>
          <a:xfrm>
            <a:off x="-2041650" y="608525"/>
            <a:ext cx="4072500" cy="40230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7113150" y="1697975"/>
            <a:ext cx="2037000" cy="35991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1090825" y="1697975"/>
            <a:ext cx="2044200" cy="35991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dk1"/>
        </a:solidFill>
      </p:bgPr>
    </p:bg>
    <p:spTree>
      <p:nvGrpSpPr>
        <p:cNvPr id="89" name="Shape 89"/>
        <p:cNvGrpSpPr/>
        <p:nvPr/>
      </p:nvGrpSpPr>
      <p:grpSpPr>
        <a:xfrm>
          <a:off x="0" y="0"/>
          <a:ext cx="0" cy="0"/>
          <a:chOff x="0" y="0"/>
          <a:chExt cx="0" cy="0"/>
        </a:xfrm>
      </p:grpSpPr>
      <p:sp>
        <p:nvSpPr>
          <p:cNvPr id="90" name="Google Shape;90;p13"/>
          <p:cNvSpPr txBox="1"/>
          <p:nvPr>
            <p:ph type="title"/>
          </p:nvPr>
        </p:nvSpPr>
        <p:spPr>
          <a:xfrm>
            <a:off x="1924713" y="1529300"/>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2" type="title"/>
          </p:nvPr>
        </p:nvSpPr>
        <p:spPr>
          <a:xfrm>
            <a:off x="848550" y="1730150"/>
            <a:ext cx="9000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 type="subTitle"/>
          </p:nvPr>
        </p:nvSpPr>
        <p:spPr>
          <a:xfrm>
            <a:off x="1924713" y="2039625"/>
            <a:ext cx="2336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3" type="title"/>
          </p:nvPr>
        </p:nvSpPr>
        <p:spPr>
          <a:xfrm>
            <a:off x="6087588" y="1529300"/>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3"/>
          <p:cNvSpPr txBox="1"/>
          <p:nvPr>
            <p:ph hasCustomPrompt="1" idx="4" type="title"/>
          </p:nvPr>
        </p:nvSpPr>
        <p:spPr>
          <a:xfrm>
            <a:off x="4979300" y="1730150"/>
            <a:ext cx="9735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idx="5" type="subTitle"/>
          </p:nvPr>
        </p:nvSpPr>
        <p:spPr>
          <a:xfrm>
            <a:off x="6087588" y="2039625"/>
            <a:ext cx="2336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3"/>
          <p:cNvSpPr txBox="1"/>
          <p:nvPr>
            <p:ph idx="6" type="title"/>
          </p:nvPr>
        </p:nvSpPr>
        <p:spPr>
          <a:xfrm>
            <a:off x="1924713" y="3077950"/>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cxnSp>
        <p:nvCxnSpPr>
          <p:cNvPr id="97" name="Google Shape;97;p13"/>
          <p:cNvCxnSpPr/>
          <p:nvPr/>
        </p:nvCxnSpPr>
        <p:spPr>
          <a:xfrm>
            <a:off x="-9150" y="2796000"/>
            <a:ext cx="9143100" cy="0"/>
          </a:xfrm>
          <a:prstGeom prst="straightConnector1">
            <a:avLst/>
          </a:prstGeom>
          <a:noFill/>
          <a:ln cap="flat" cmpd="sng" w="9525">
            <a:solidFill>
              <a:schemeClr val="accent3"/>
            </a:solidFill>
            <a:prstDash val="solid"/>
            <a:round/>
            <a:headEnd len="med" w="med" type="none"/>
            <a:tailEnd len="med" w="med" type="none"/>
          </a:ln>
        </p:spPr>
      </p:cxnSp>
      <p:grpSp>
        <p:nvGrpSpPr>
          <p:cNvPr id="98" name="Google Shape;98;p13"/>
          <p:cNvGrpSpPr/>
          <p:nvPr/>
        </p:nvGrpSpPr>
        <p:grpSpPr>
          <a:xfrm rot="-5400000">
            <a:off x="1465858" y="2059830"/>
            <a:ext cx="3863406" cy="2318378"/>
            <a:chOff x="4572000" y="2566850"/>
            <a:chExt cx="3813450" cy="2288400"/>
          </a:xfrm>
        </p:grpSpPr>
        <p:sp>
          <p:nvSpPr>
            <p:cNvPr id="99" name="Google Shape;99;p13"/>
            <p:cNvSpPr/>
            <p:nvPr/>
          </p:nvSpPr>
          <p:spPr>
            <a:xfrm flipH="1" rot="-5400000">
              <a:off x="4558050" y="2580800"/>
              <a:ext cx="2288400" cy="226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3"/>
            <p:cNvCxnSpPr>
              <a:stCxn id="99" idx="2"/>
            </p:cNvCxnSpPr>
            <p:nvPr/>
          </p:nvCxnSpPr>
          <p:spPr>
            <a:xfrm rot="10800000">
              <a:off x="7043850" y="3513650"/>
              <a:ext cx="0" cy="2683200"/>
            </a:xfrm>
            <a:prstGeom prst="straightConnector1">
              <a:avLst/>
            </a:prstGeom>
            <a:noFill/>
            <a:ln cap="flat" cmpd="sng" w="9525">
              <a:solidFill>
                <a:schemeClr val="accent3"/>
              </a:solidFill>
              <a:prstDash val="solid"/>
              <a:round/>
              <a:headEnd len="med" w="med" type="none"/>
              <a:tailEnd len="med" w="med" type="none"/>
            </a:ln>
          </p:spPr>
        </p:cxnSp>
      </p:grpSp>
      <p:sp>
        <p:nvSpPr>
          <p:cNvPr id="101" name="Google Shape;101;p13"/>
          <p:cNvSpPr txBox="1"/>
          <p:nvPr>
            <p:ph hasCustomPrompt="1" idx="7" type="title"/>
          </p:nvPr>
        </p:nvSpPr>
        <p:spPr>
          <a:xfrm>
            <a:off x="801000" y="3316125"/>
            <a:ext cx="9951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idx="8" type="subTitle"/>
          </p:nvPr>
        </p:nvSpPr>
        <p:spPr>
          <a:xfrm>
            <a:off x="1924713" y="3588275"/>
            <a:ext cx="2336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13"/>
          <p:cNvSpPr txBox="1"/>
          <p:nvPr>
            <p:ph idx="9" type="title"/>
          </p:nvPr>
        </p:nvSpPr>
        <p:spPr>
          <a:xfrm>
            <a:off x="6087588" y="3077950"/>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5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 name="Google Shape;104;p13"/>
          <p:cNvSpPr txBox="1"/>
          <p:nvPr>
            <p:ph hasCustomPrompt="1" idx="13" type="title"/>
          </p:nvPr>
        </p:nvSpPr>
        <p:spPr>
          <a:xfrm>
            <a:off x="4979301" y="3316125"/>
            <a:ext cx="9735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idx="14" type="subTitle"/>
          </p:nvPr>
        </p:nvSpPr>
        <p:spPr>
          <a:xfrm>
            <a:off x="6087588" y="3588275"/>
            <a:ext cx="2336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6" name="Google Shape;106;p13"/>
          <p:cNvSpPr txBox="1"/>
          <p:nvPr>
            <p:ph idx="15" type="title"/>
          </p:nvPr>
        </p:nvSpPr>
        <p:spPr>
          <a:xfrm>
            <a:off x="1511125" y="540000"/>
            <a:ext cx="61218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33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7" name="Google Shape;107;p13"/>
          <p:cNvGrpSpPr/>
          <p:nvPr/>
        </p:nvGrpSpPr>
        <p:grpSpPr>
          <a:xfrm rot="5400000">
            <a:off x="-514424" y="901469"/>
            <a:ext cx="4163168" cy="2303961"/>
            <a:chOff x="4572000" y="2566850"/>
            <a:chExt cx="4135050" cy="2288400"/>
          </a:xfrm>
        </p:grpSpPr>
        <p:sp>
          <p:nvSpPr>
            <p:cNvPr id="108" name="Google Shape;108;p13"/>
            <p:cNvSpPr/>
            <p:nvPr/>
          </p:nvSpPr>
          <p:spPr>
            <a:xfrm flipH="1" rot="-5400000">
              <a:off x="4558050" y="2580800"/>
              <a:ext cx="2288400" cy="226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 name="Google Shape;109;p13"/>
            <p:cNvCxnSpPr>
              <a:stCxn id="108" idx="2"/>
            </p:cNvCxnSpPr>
            <p:nvPr/>
          </p:nvCxnSpPr>
          <p:spPr>
            <a:xfrm rot="10800000">
              <a:off x="7204650" y="3352850"/>
              <a:ext cx="0" cy="3004800"/>
            </a:xfrm>
            <a:prstGeom prst="straightConnector1">
              <a:avLst/>
            </a:prstGeom>
            <a:noFill/>
            <a:ln cap="flat" cmpd="sng" w="9525">
              <a:solidFill>
                <a:schemeClr val="accent3"/>
              </a:solidFill>
              <a:prstDash val="solid"/>
              <a:round/>
              <a:headEnd len="med" w="med" type="none"/>
              <a:tailEnd len="med" w="med" type="none"/>
            </a:ln>
          </p:spPr>
        </p:cxnSp>
      </p:grpSp>
      <p:grpSp>
        <p:nvGrpSpPr>
          <p:cNvPr id="110" name="Google Shape;110;p13"/>
          <p:cNvGrpSpPr/>
          <p:nvPr/>
        </p:nvGrpSpPr>
        <p:grpSpPr>
          <a:xfrm flipH="1" rot="-5400000">
            <a:off x="5269125" y="1711275"/>
            <a:ext cx="4630950" cy="2288400"/>
            <a:chOff x="4572000" y="2566850"/>
            <a:chExt cx="4630950" cy="2288400"/>
          </a:xfrm>
        </p:grpSpPr>
        <p:sp>
          <p:nvSpPr>
            <p:cNvPr id="111" name="Google Shape;111;p13"/>
            <p:cNvSpPr/>
            <p:nvPr/>
          </p:nvSpPr>
          <p:spPr>
            <a:xfrm flipH="1" rot="-5400000">
              <a:off x="4558050" y="2580800"/>
              <a:ext cx="2288400" cy="226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3"/>
            <p:cNvCxnSpPr>
              <a:stCxn id="111" idx="2"/>
            </p:cNvCxnSpPr>
            <p:nvPr/>
          </p:nvCxnSpPr>
          <p:spPr>
            <a:xfrm rot="10800000">
              <a:off x="7452600" y="3104900"/>
              <a:ext cx="0" cy="3500700"/>
            </a:xfrm>
            <a:prstGeom prst="straightConnector1">
              <a:avLst/>
            </a:prstGeom>
            <a:noFill/>
            <a:ln cap="flat" cmpd="sng" w="9525">
              <a:solidFill>
                <a:schemeClr val="accent3"/>
              </a:solidFill>
              <a:prstDash val="solid"/>
              <a:round/>
              <a:headEnd len="med" w="med" type="none"/>
              <a:tailEnd len="med" w="med" type="none"/>
            </a:ln>
          </p:spPr>
        </p:cxnSp>
      </p:grpSp>
      <p:sp>
        <p:nvSpPr>
          <p:cNvPr id="113" name="Google Shape;113;p13"/>
          <p:cNvSpPr/>
          <p:nvPr/>
        </p:nvSpPr>
        <p:spPr>
          <a:xfrm>
            <a:off x="8140200" y="669900"/>
            <a:ext cx="283800" cy="28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283750" y="4461600"/>
            <a:ext cx="283800" cy="28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accent3"/>
        </a:solidFill>
      </p:bgPr>
    </p:bg>
    <p:spTree>
      <p:nvGrpSpPr>
        <p:cNvPr id="115" name="Shape 115"/>
        <p:cNvGrpSpPr/>
        <p:nvPr/>
      </p:nvGrpSpPr>
      <p:grpSpPr>
        <a:xfrm>
          <a:off x="0" y="0"/>
          <a:ext cx="0" cy="0"/>
          <a:chOff x="0" y="0"/>
          <a:chExt cx="0" cy="0"/>
        </a:xfrm>
      </p:grpSpPr>
      <p:sp>
        <p:nvSpPr>
          <p:cNvPr id="116" name="Google Shape;116;p14"/>
          <p:cNvSpPr txBox="1"/>
          <p:nvPr>
            <p:ph type="title"/>
          </p:nvPr>
        </p:nvSpPr>
        <p:spPr>
          <a:xfrm>
            <a:off x="2347050" y="3120188"/>
            <a:ext cx="44496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7" name="Google Shape;117;p14"/>
          <p:cNvSpPr txBox="1"/>
          <p:nvPr>
            <p:ph idx="1" type="subTitle"/>
          </p:nvPr>
        </p:nvSpPr>
        <p:spPr>
          <a:xfrm>
            <a:off x="2347125" y="1217075"/>
            <a:ext cx="4449600" cy="1323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1800">
                <a:solidFill>
                  <a:schemeClr val="dk1"/>
                </a:solidFill>
                <a:latin typeface="Nunito"/>
                <a:ea typeface="Nunito"/>
                <a:cs typeface="Nunito"/>
                <a:sym typeface="Nunito"/>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18" name="Google Shape;118;p14"/>
          <p:cNvGrpSpPr/>
          <p:nvPr/>
        </p:nvGrpSpPr>
        <p:grpSpPr>
          <a:xfrm>
            <a:off x="-41531" y="2427843"/>
            <a:ext cx="9186957" cy="1896855"/>
            <a:chOff x="4572000" y="2566850"/>
            <a:chExt cx="11358750" cy="2288400"/>
          </a:xfrm>
        </p:grpSpPr>
        <p:sp>
          <p:nvSpPr>
            <p:cNvPr id="119" name="Google Shape;119;p14"/>
            <p:cNvSpPr/>
            <p:nvPr/>
          </p:nvSpPr>
          <p:spPr>
            <a:xfrm flipH="1" rot="-5400000">
              <a:off x="4558050" y="2580800"/>
              <a:ext cx="2288400" cy="2260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14"/>
            <p:cNvCxnSpPr>
              <a:stCxn id="119" idx="2"/>
            </p:cNvCxnSpPr>
            <p:nvPr/>
          </p:nvCxnSpPr>
          <p:spPr>
            <a:xfrm>
              <a:off x="5702250" y="4855250"/>
              <a:ext cx="10228500" cy="0"/>
            </a:xfrm>
            <a:prstGeom prst="straightConnector1">
              <a:avLst/>
            </a:prstGeom>
            <a:noFill/>
            <a:ln cap="flat" cmpd="sng" w="9525">
              <a:solidFill>
                <a:schemeClr val="dk2"/>
              </a:solidFill>
              <a:prstDash val="solid"/>
              <a:round/>
              <a:headEnd len="med" w="med" type="none"/>
              <a:tailEnd len="med" w="med" type="none"/>
            </a:ln>
          </p:spPr>
        </p:cxnSp>
      </p:grpSp>
      <p:sp>
        <p:nvSpPr>
          <p:cNvPr id="121" name="Google Shape;121;p14"/>
          <p:cNvSpPr/>
          <p:nvPr/>
        </p:nvSpPr>
        <p:spPr>
          <a:xfrm flipH="1" rot="10799686">
            <a:off x="5141700" y="-396701"/>
            <a:ext cx="3282300" cy="32424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14"/>
          <p:cNvGrpSpPr/>
          <p:nvPr/>
        </p:nvGrpSpPr>
        <p:grpSpPr>
          <a:xfrm rot="10800000">
            <a:off x="-361" y="531584"/>
            <a:ext cx="9186957" cy="1896855"/>
            <a:chOff x="4572000" y="2566850"/>
            <a:chExt cx="11358750" cy="2288400"/>
          </a:xfrm>
        </p:grpSpPr>
        <p:sp>
          <p:nvSpPr>
            <p:cNvPr id="123" name="Google Shape;123;p14"/>
            <p:cNvSpPr/>
            <p:nvPr/>
          </p:nvSpPr>
          <p:spPr>
            <a:xfrm flipH="1" rot="-5400000">
              <a:off x="4558050" y="2580800"/>
              <a:ext cx="2288400" cy="2260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14"/>
            <p:cNvCxnSpPr>
              <a:stCxn id="123" idx="2"/>
            </p:cNvCxnSpPr>
            <p:nvPr/>
          </p:nvCxnSpPr>
          <p:spPr>
            <a:xfrm>
              <a:off x="5702250" y="4855250"/>
              <a:ext cx="102285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bg>
      <p:bgPr>
        <a:solidFill>
          <a:schemeClr val="accent3"/>
        </a:solidFill>
      </p:bgPr>
    </p:bg>
    <p:spTree>
      <p:nvGrpSpPr>
        <p:cNvPr id="125" name="Shape 125"/>
        <p:cNvGrpSpPr/>
        <p:nvPr/>
      </p:nvGrpSpPr>
      <p:grpSpPr>
        <a:xfrm>
          <a:off x="0" y="0"/>
          <a:ext cx="0" cy="0"/>
          <a:chOff x="0" y="0"/>
          <a:chExt cx="0" cy="0"/>
        </a:xfrm>
      </p:grpSpPr>
      <p:sp>
        <p:nvSpPr>
          <p:cNvPr id="126" name="Google Shape;126;p15"/>
          <p:cNvSpPr txBox="1"/>
          <p:nvPr>
            <p:ph idx="1" type="subTitle"/>
          </p:nvPr>
        </p:nvSpPr>
        <p:spPr>
          <a:xfrm>
            <a:off x="720000" y="2571763"/>
            <a:ext cx="3450900" cy="881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15"/>
          <p:cNvSpPr txBox="1"/>
          <p:nvPr>
            <p:ph type="title"/>
          </p:nvPr>
        </p:nvSpPr>
        <p:spPr>
          <a:xfrm>
            <a:off x="720000" y="1690063"/>
            <a:ext cx="3450900" cy="88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 name="Google Shape;128;p15"/>
          <p:cNvSpPr/>
          <p:nvPr/>
        </p:nvSpPr>
        <p:spPr>
          <a:xfrm>
            <a:off x="4651525" y="215175"/>
            <a:ext cx="4094100" cy="39840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403350" y="540000"/>
            <a:ext cx="4094100" cy="46965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 name="Google Shape;130;p15"/>
          <p:cNvCxnSpPr/>
          <p:nvPr/>
        </p:nvCxnSpPr>
        <p:spPr>
          <a:xfrm>
            <a:off x="4500675" y="4840575"/>
            <a:ext cx="4668300" cy="0"/>
          </a:xfrm>
          <a:prstGeom prst="straightConnector1">
            <a:avLst/>
          </a:prstGeom>
          <a:noFill/>
          <a:ln cap="flat" cmpd="sng" w="9525">
            <a:solidFill>
              <a:schemeClr val="dk2"/>
            </a:solidFill>
            <a:prstDash val="solid"/>
            <a:round/>
            <a:headEnd len="med" w="med" type="none"/>
            <a:tailEnd len="med" w="med" type="none"/>
          </a:ln>
        </p:spPr>
      </p:cxnSp>
      <p:cxnSp>
        <p:nvCxnSpPr>
          <p:cNvPr id="131" name="Google Shape;131;p15"/>
          <p:cNvCxnSpPr/>
          <p:nvPr/>
        </p:nvCxnSpPr>
        <p:spPr>
          <a:xfrm rot="10800000">
            <a:off x="403350" y="-50"/>
            <a:ext cx="0" cy="4832400"/>
          </a:xfrm>
          <a:prstGeom prst="straightConnector1">
            <a:avLst/>
          </a:prstGeom>
          <a:noFill/>
          <a:ln cap="flat" cmpd="sng" w="9525">
            <a:solidFill>
              <a:schemeClr val="dk2"/>
            </a:solidFill>
            <a:prstDash val="solid"/>
            <a:round/>
            <a:headEnd len="med" w="med" type="none"/>
            <a:tailEnd len="med" w="med" type="none"/>
          </a:ln>
        </p:spPr>
      </p:cxnSp>
      <p:sp>
        <p:nvSpPr>
          <p:cNvPr id="132" name="Google Shape;132;p15"/>
          <p:cNvSpPr/>
          <p:nvPr/>
        </p:nvSpPr>
        <p:spPr>
          <a:xfrm rot="5399448">
            <a:off x="-962241" y="-937563"/>
            <a:ext cx="1866900" cy="1844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5"/>
          <p:cNvCxnSpPr/>
          <p:nvPr/>
        </p:nvCxnSpPr>
        <p:spPr>
          <a:xfrm>
            <a:off x="-9150" y="4199100"/>
            <a:ext cx="9194700" cy="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15"/>
          <p:cNvSpPr/>
          <p:nvPr/>
        </p:nvSpPr>
        <p:spPr>
          <a:xfrm rot="5399463">
            <a:off x="-558482" y="3273750"/>
            <a:ext cx="1920000" cy="18624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bg>
      <p:bgPr>
        <a:solidFill>
          <a:schemeClr val="accent3"/>
        </a:solidFill>
      </p:bgPr>
    </p:bg>
    <p:spTree>
      <p:nvGrpSpPr>
        <p:cNvPr id="135" name="Shape 135"/>
        <p:cNvGrpSpPr/>
        <p:nvPr/>
      </p:nvGrpSpPr>
      <p:grpSpPr>
        <a:xfrm>
          <a:off x="0" y="0"/>
          <a:ext cx="0" cy="0"/>
          <a:chOff x="0" y="0"/>
          <a:chExt cx="0" cy="0"/>
        </a:xfrm>
      </p:grpSpPr>
      <p:sp>
        <p:nvSpPr>
          <p:cNvPr id="136" name="Google Shape;136;p16"/>
          <p:cNvSpPr/>
          <p:nvPr/>
        </p:nvSpPr>
        <p:spPr>
          <a:xfrm>
            <a:off x="5210625" y="-562575"/>
            <a:ext cx="3624600" cy="58503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16"/>
          <p:cNvCxnSpPr/>
          <p:nvPr/>
        </p:nvCxnSpPr>
        <p:spPr>
          <a:xfrm>
            <a:off x="-9150" y="4840575"/>
            <a:ext cx="9204000" cy="0"/>
          </a:xfrm>
          <a:prstGeom prst="straightConnector1">
            <a:avLst/>
          </a:prstGeom>
          <a:noFill/>
          <a:ln cap="flat" cmpd="sng" w="9525">
            <a:solidFill>
              <a:schemeClr val="accent3"/>
            </a:solidFill>
            <a:prstDash val="solid"/>
            <a:round/>
            <a:headEnd len="med" w="med" type="none"/>
            <a:tailEnd len="med" w="med" type="none"/>
          </a:ln>
        </p:spPr>
      </p:cxnSp>
      <p:sp>
        <p:nvSpPr>
          <p:cNvPr id="138" name="Google Shape;138;p16"/>
          <p:cNvSpPr/>
          <p:nvPr/>
        </p:nvSpPr>
        <p:spPr>
          <a:xfrm>
            <a:off x="-9175" y="-9175"/>
            <a:ext cx="4581300" cy="51528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 name="Google Shape;139;p16"/>
          <p:cNvCxnSpPr/>
          <p:nvPr/>
        </p:nvCxnSpPr>
        <p:spPr>
          <a:xfrm>
            <a:off x="-9150" y="4840575"/>
            <a:ext cx="4585200" cy="0"/>
          </a:xfrm>
          <a:prstGeom prst="straightConnector1">
            <a:avLst/>
          </a:prstGeom>
          <a:noFill/>
          <a:ln cap="flat" cmpd="sng" w="9525">
            <a:solidFill>
              <a:schemeClr val="accent3"/>
            </a:solidFill>
            <a:prstDash val="solid"/>
            <a:round/>
            <a:headEnd len="med" w="med" type="none"/>
            <a:tailEnd len="med" w="med" type="none"/>
          </a:ln>
        </p:spPr>
      </p:cxnSp>
      <p:cxnSp>
        <p:nvCxnSpPr>
          <p:cNvPr id="140" name="Google Shape;140;p16"/>
          <p:cNvCxnSpPr/>
          <p:nvPr/>
        </p:nvCxnSpPr>
        <p:spPr>
          <a:xfrm>
            <a:off x="-9150" y="311375"/>
            <a:ext cx="3463200" cy="0"/>
          </a:xfrm>
          <a:prstGeom prst="straightConnector1">
            <a:avLst/>
          </a:prstGeom>
          <a:noFill/>
          <a:ln cap="flat" cmpd="sng" w="9525">
            <a:solidFill>
              <a:schemeClr val="accent3"/>
            </a:solidFill>
            <a:prstDash val="solid"/>
            <a:round/>
            <a:headEnd len="med" w="med" type="none"/>
            <a:tailEnd len="med" w="med" type="none"/>
          </a:ln>
        </p:spPr>
      </p:cxnSp>
      <p:sp>
        <p:nvSpPr>
          <p:cNvPr id="141" name="Google Shape;141;p16"/>
          <p:cNvSpPr txBox="1"/>
          <p:nvPr>
            <p:ph idx="1" type="subTitle"/>
          </p:nvPr>
        </p:nvSpPr>
        <p:spPr>
          <a:xfrm>
            <a:off x="720000" y="3281225"/>
            <a:ext cx="3563100" cy="881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solidFill>
                  <a:schemeClr val="accent3"/>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16"/>
          <p:cNvSpPr txBox="1"/>
          <p:nvPr>
            <p:ph type="title"/>
          </p:nvPr>
        </p:nvSpPr>
        <p:spPr>
          <a:xfrm>
            <a:off x="720000" y="979125"/>
            <a:ext cx="3798000" cy="21189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3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bg>
      <p:bgPr>
        <a:solidFill>
          <a:schemeClr val="accent3"/>
        </a:solidFill>
      </p:bgPr>
    </p:bg>
    <p:spTree>
      <p:nvGrpSpPr>
        <p:cNvPr id="143" name="Shape 143"/>
        <p:cNvGrpSpPr/>
        <p:nvPr/>
      </p:nvGrpSpPr>
      <p:grpSpPr>
        <a:xfrm>
          <a:off x="0" y="0"/>
          <a:ext cx="0" cy="0"/>
          <a:chOff x="0" y="0"/>
          <a:chExt cx="0" cy="0"/>
        </a:xfrm>
      </p:grpSpPr>
      <p:cxnSp>
        <p:nvCxnSpPr>
          <p:cNvPr id="144" name="Google Shape;144;p17"/>
          <p:cNvCxnSpPr/>
          <p:nvPr/>
        </p:nvCxnSpPr>
        <p:spPr>
          <a:xfrm>
            <a:off x="-9175" y="248213"/>
            <a:ext cx="9159300" cy="0"/>
          </a:xfrm>
          <a:prstGeom prst="straightConnector1">
            <a:avLst/>
          </a:prstGeom>
          <a:noFill/>
          <a:ln cap="flat" cmpd="sng" w="9525">
            <a:solidFill>
              <a:schemeClr val="dk2"/>
            </a:solidFill>
            <a:prstDash val="solid"/>
            <a:round/>
            <a:headEnd len="med" w="med" type="none"/>
            <a:tailEnd len="med" w="med" type="none"/>
          </a:ln>
        </p:spPr>
      </p:cxnSp>
      <p:sp>
        <p:nvSpPr>
          <p:cNvPr id="145" name="Google Shape;145;p17"/>
          <p:cNvSpPr/>
          <p:nvPr/>
        </p:nvSpPr>
        <p:spPr>
          <a:xfrm flipH="1">
            <a:off x="7658564" y="3096350"/>
            <a:ext cx="4489800" cy="443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7"/>
          <p:cNvCxnSpPr/>
          <p:nvPr/>
        </p:nvCxnSpPr>
        <p:spPr>
          <a:xfrm>
            <a:off x="-9150" y="4840575"/>
            <a:ext cx="9143100" cy="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17"/>
          <p:cNvSpPr/>
          <p:nvPr/>
        </p:nvSpPr>
        <p:spPr>
          <a:xfrm>
            <a:off x="-9175" y="1108800"/>
            <a:ext cx="4581300" cy="40347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17"/>
          <p:cNvCxnSpPr/>
          <p:nvPr/>
        </p:nvCxnSpPr>
        <p:spPr>
          <a:xfrm>
            <a:off x="-9150" y="4840575"/>
            <a:ext cx="4585200" cy="0"/>
          </a:xfrm>
          <a:prstGeom prst="straightConnector1">
            <a:avLst/>
          </a:prstGeom>
          <a:noFill/>
          <a:ln cap="flat" cmpd="sng" w="9525">
            <a:solidFill>
              <a:schemeClr val="accent3"/>
            </a:solidFill>
            <a:prstDash val="solid"/>
            <a:round/>
            <a:headEnd len="med" w="med" type="none"/>
            <a:tailEnd len="med" w="med" type="none"/>
          </a:ln>
        </p:spPr>
      </p:cxnSp>
      <p:sp>
        <p:nvSpPr>
          <p:cNvPr id="149" name="Google Shape;149;p17"/>
          <p:cNvSpPr txBox="1"/>
          <p:nvPr>
            <p:ph idx="1" type="subTitle"/>
          </p:nvPr>
        </p:nvSpPr>
        <p:spPr>
          <a:xfrm>
            <a:off x="720000" y="2916000"/>
            <a:ext cx="3563100" cy="1182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solidFill>
                  <a:schemeClr val="accent3"/>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17"/>
          <p:cNvSpPr txBox="1"/>
          <p:nvPr>
            <p:ph type="title"/>
          </p:nvPr>
        </p:nvSpPr>
        <p:spPr>
          <a:xfrm>
            <a:off x="720000" y="2210025"/>
            <a:ext cx="3563100" cy="7059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3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bg>
      <p:bgPr>
        <a:solidFill>
          <a:schemeClr val="accent3"/>
        </a:solidFill>
      </p:bgPr>
    </p:bg>
    <p:spTree>
      <p:nvGrpSpPr>
        <p:cNvPr id="151" name="Shape 151"/>
        <p:cNvGrpSpPr/>
        <p:nvPr/>
      </p:nvGrpSpPr>
      <p:grpSpPr>
        <a:xfrm>
          <a:off x="0" y="0"/>
          <a:ext cx="0" cy="0"/>
          <a:chOff x="0" y="0"/>
          <a:chExt cx="0" cy="0"/>
        </a:xfrm>
      </p:grpSpPr>
      <p:sp>
        <p:nvSpPr>
          <p:cNvPr id="152" name="Google Shape;152;p18"/>
          <p:cNvSpPr/>
          <p:nvPr/>
        </p:nvSpPr>
        <p:spPr>
          <a:xfrm flipH="1">
            <a:off x="4576050" y="1108800"/>
            <a:ext cx="4581300" cy="4034700"/>
          </a:xfrm>
          <a:prstGeom prst="round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8"/>
          <p:cNvCxnSpPr/>
          <p:nvPr/>
        </p:nvCxnSpPr>
        <p:spPr>
          <a:xfrm>
            <a:off x="4568300" y="4840575"/>
            <a:ext cx="4565700" cy="0"/>
          </a:xfrm>
          <a:prstGeom prst="straightConnector1">
            <a:avLst/>
          </a:prstGeom>
          <a:noFill/>
          <a:ln cap="flat" cmpd="sng" w="9525">
            <a:solidFill>
              <a:schemeClr val="accent3"/>
            </a:solidFill>
            <a:prstDash val="solid"/>
            <a:round/>
            <a:headEnd len="med" w="med" type="none"/>
            <a:tailEnd len="med" w="med" type="none"/>
          </a:ln>
        </p:spPr>
      </p:cxnSp>
      <p:cxnSp>
        <p:nvCxnSpPr>
          <p:cNvPr id="154" name="Google Shape;154;p18"/>
          <p:cNvCxnSpPr/>
          <p:nvPr/>
        </p:nvCxnSpPr>
        <p:spPr>
          <a:xfrm>
            <a:off x="-9150" y="4840575"/>
            <a:ext cx="4585200" cy="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18"/>
          <p:cNvSpPr txBox="1"/>
          <p:nvPr>
            <p:ph idx="1" type="subTitle"/>
          </p:nvPr>
        </p:nvSpPr>
        <p:spPr>
          <a:xfrm>
            <a:off x="5166900" y="3153950"/>
            <a:ext cx="3257100" cy="1182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a:solidFill>
                  <a:schemeClr val="accent3"/>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18"/>
          <p:cNvSpPr txBox="1"/>
          <p:nvPr>
            <p:ph type="title"/>
          </p:nvPr>
        </p:nvSpPr>
        <p:spPr>
          <a:xfrm>
            <a:off x="5166900" y="2447975"/>
            <a:ext cx="3257100" cy="7059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3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57" name="Google Shape;157;p18"/>
          <p:cNvCxnSpPr/>
          <p:nvPr/>
        </p:nvCxnSpPr>
        <p:spPr>
          <a:xfrm>
            <a:off x="-9175" y="248213"/>
            <a:ext cx="9159300" cy="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p:nvPr/>
        </p:nvSpPr>
        <p:spPr>
          <a:xfrm rot="5400000">
            <a:off x="631700" y="683425"/>
            <a:ext cx="3260700" cy="46077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bg>
      <p:bgPr>
        <a:solidFill>
          <a:schemeClr val="dk1"/>
        </a:solidFill>
      </p:bgPr>
    </p:bg>
    <p:spTree>
      <p:nvGrpSpPr>
        <p:cNvPr id="159" name="Shape 159"/>
        <p:cNvGrpSpPr/>
        <p:nvPr/>
      </p:nvGrpSpPr>
      <p:grpSpPr>
        <a:xfrm>
          <a:off x="0" y="0"/>
          <a:ext cx="0" cy="0"/>
          <a:chOff x="0" y="0"/>
          <a:chExt cx="0" cy="0"/>
        </a:xfrm>
      </p:grpSpPr>
      <p:sp>
        <p:nvSpPr>
          <p:cNvPr id="160" name="Google Shape;160;p19"/>
          <p:cNvSpPr/>
          <p:nvPr/>
        </p:nvSpPr>
        <p:spPr>
          <a:xfrm rot="5400000">
            <a:off x="2156700" y="-1649750"/>
            <a:ext cx="4079400" cy="8455200"/>
          </a:xfrm>
          <a:prstGeom prst="round2SameRect">
            <a:avLst>
              <a:gd fmla="val 49935"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19"/>
          <p:cNvCxnSpPr/>
          <p:nvPr/>
        </p:nvCxnSpPr>
        <p:spPr>
          <a:xfrm>
            <a:off x="10350" y="4840575"/>
            <a:ext cx="9123600" cy="0"/>
          </a:xfrm>
          <a:prstGeom prst="straightConnector1">
            <a:avLst/>
          </a:prstGeom>
          <a:noFill/>
          <a:ln cap="flat" cmpd="sng" w="9525">
            <a:solidFill>
              <a:schemeClr val="accent3"/>
            </a:solidFill>
            <a:prstDash val="solid"/>
            <a:round/>
            <a:headEnd len="med" w="med" type="none"/>
            <a:tailEnd len="med" w="med" type="none"/>
          </a:ln>
        </p:spPr>
      </p:cxnSp>
      <p:grpSp>
        <p:nvGrpSpPr>
          <p:cNvPr id="162" name="Google Shape;162;p19"/>
          <p:cNvGrpSpPr/>
          <p:nvPr/>
        </p:nvGrpSpPr>
        <p:grpSpPr>
          <a:xfrm flipH="1" rot="5400000">
            <a:off x="1353794" y="1171473"/>
            <a:ext cx="3730530" cy="2454309"/>
            <a:chOff x="4572000" y="2566850"/>
            <a:chExt cx="3478350" cy="2288400"/>
          </a:xfrm>
        </p:grpSpPr>
        <p:sp>
          <p:nvSpPr>
            <p:cNvPr id="163" name="Google Shape;163;p19"/>
            <p:cNvSpPr/>
            <p:nvPr/>
          </p:nvSpPr>
          <p:spPr>
            <a:xfrm flipH="1" rot="-5400000">
              <a:off x="4558050" y="2580800"/>
              <a:ext cx="2288400" cy="226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19"/>
            <p:cNvCxnSpPr>
              <a:stCxn id="163" idx="2"/>
            </p:cNvCxnSpPr>
            <p:nvPr/>
          </p:nvCxnSpPr>
          <p:spPr>
            <a:xfrm rot="10800000">
              <a:off x="6876300" y="3681200"/>
              <a:ext cx="0" cy="2348100"/>
            </a:xfrm>
            <a:prstGeom prst="straightConnector1">
              <a:avLst/>
            </a:prstGeom>
            <a:noFill/>
            <a:ln cap="flat" cmpd="sng" w="9525">
              <a:solidFill>
                <a:schemeClr val="accent3"/>
              </a:solidFill>
              <a:prstDash val="solid"/>
              <a:round/>
              <a:headEnd len="med" w="med" type="none"/>
              <a:tailEnd len="med" w="med" type="none"/>
            </a:ln>
          </p:spPr>
        </p:cxnSp>
      </p:grpSp>
      <p:sp>
        <p:nvSpPr>
          <p:cNvPr id="165" name="Google Shape;165;p19"/>
          <p:cNvSpPr/>
          <p:nvPr/>
        </p:nvSpPr>
        <p:spPr>
          <a:xfrm>
            <a:off x="-718000" y="1190250"/>
            <a:ext cx="2709900" cy="2676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7249100" y="2199761"/>
            <a:ext cx="1437900" cy="142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txBox="1"/>
          <p:nvPr>
            <p:ph idx="1" type="subTitle"/>
          </p:nvPr>
        </p:nvSpPr>
        <p:spPr>
          <a:xfrm>
            <a:off x="2943600" y="2800346"/>
            <a:ext cx="3257100" cy="819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solidFill>
                  <a:schemeClr val="accent3"/>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19"/>
          <p:cNvSpPr txBox="1"/>
          <p:nvPr>
            <p:ph type="title"/>
          </p:nvPr>
        </p:nvSpPr>
        <p:spPr>
          <a:xfrm>
            <a:off x="2220750" y="1523250"/>
            <a:ext cx="4702800" cy="127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9600">
                <a:solidFill>
                  <a:schemeClr val="accent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1_1_1">
    <p:bg>
      <p:bgPr>
        <a:solidFill>
          <a:schemeClr val="accent3"/>
        </a:solidFill>
      </p:bgPr>
    </p:bg>
    <p:spTree>
      <p:nvGrpSpPr>
        <p:cNvPr id="169" name="Shape 169"/>
        <p:cNvGrpSpPr/>
        <p:nvPr/>
      </p:nvGrpSpPr>
      <p:grpSpPr>
        <a:xfrm>
          <a:off x="0" y="0"/>
          <a:ext cx="0" cy="0"/>
          <a:chOff x="0" y="0"/>
          <a:chExt cx="0" cy="0"/>
        </a:xfrm>
      </p:grpSpPr>
      <p:sp>
        <p:nvSpPr>
          <p:cNvPr id="170" name="Google Shape;170;p20"/>
          <p:cNvSpPr txBox="1"/>
          <p:nvPr>
            <p:ph idx="1" type="subTitle"/>
          </p:nvPr>
        </p:nvSpPr>
        <p:spPr>
          <a:xfrm>
            <a:off x="720000" y="2458050"/>
            <a:ext cx="4652700" cy="21456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171" name="Google Shape;171;p20"/>
          <p:cNvSpPr txBox="1"/>
          <p:nvPr>
            <p:ph type="title"/>
          </p:nvPr>
        </p:nvSpPr>
        <p:spPr>
          <a:xfrm>
            <a:off x="2667450" y="540000"/>
            <a:ext cx="38091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2" name="Google Shape;172;p20"/>
          <p:cNvSpPr txBox="1"/>
          <p:nvPr>
            <p:ph idx="2" type="subTitle"/>
          </p:nvPr>
        </p:nvSpPr>
        <p:spPr>
          <a:xfrm>
            <a:off x="720000" y="1914450"/>
            <a:ext cx="3809100" cy="54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400"/>
              <a:buNone/>
              <a:defRPr sz="2500">
                <a:solidFill>
                  <a:schemeClr val="dk1"/>
                </a:solidFill>
                <a:latin typeface="Tenor Sans"/>
                <a:ea typeface="Tenor Sans"/>
                <a:cs typeface="Tenor Sans"/>
                <a:sym typeface="Tenor Sans"/>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73" name="Google Shape;173;p20"/>
          <p:cNvSpPr txBox="1"/>
          <p:nvPr>
            <p:ph idx="3" type="subTitle"/>
          </p:nvPr>
        </p:nvSpPr>
        <p:spPr>
          <a:xfrm>
            <a:off x="5519400" y="2458050"/>
            <a:ext cx="2917200" cy="89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174" name="Google Shape;174;p20"/>
          <p:cNvSpPr txBox="1"/>
          <p:nvPr>
            <p:ph idx="4" type="subTitle"/>
          </p:nvPr>
        </p:nvSpPr>
        <p:spPr>
          <a:xfrm>
            <a:off x="5519400" y="1914450"/>
            <a:ext cx="2917200" cy="54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400"/>
              <a:buNone/>
              <a:defRPr sz="2500">
                <a:solidFill>
                  <a:schemeClr val="dk1"/>
                </a:solidFill>
                <a:latin typeface="Tenor Sans"/>
                <a:ea typeface="Tenor Sans"/>
                <a:cs typeface="Tenor Sans"/>
                <a:sym typeface="Tenor Sans"/>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75" name="Google Shape;175;p20"/>
          <p:cNvSpPr txBox="1"/>
          <p:nvPr>
            <p:ph idx="5" type="subTitle"/>
          </p:nvPr>
        </p:nvSpPr>
        <p:spPr>
          <a:xfrm>
            <a:off x="720000" y="1261650"/>
            <a:ext cx="3809100" cy="652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400"/>
              <a:buNone/>
              <a:defRPr>
                <a:solidFill>
                  <a:schemeClr val="dk1"/>
                </a:solidFill>
                <a:latin typeface="Nunito"/>
                <a:ea typeface="Nunito"/>
                <a:cs typeface="Nunito"/>
                <a:sym typeface="Nunito"/>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76" name="Google Shape;176;p20"/>
          <p:cNvSpPr/>
          <p:nvPr/>
        </p:nvSpPr>
        <p:spPr>
          <a:xfrm>
            <a:off x="7330850" y="3832400"/>
            <a:ext cx="1813200" cy="13113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20"/>
          <p:cNvCxnSpPr/>
          <p:nvPr/>
        </p:nvCxnSpPr>
        <p:spPr>
          <a:xfrm>
            <a:off x="-33350" y="302200"/>
            <a:ext cx="9236700" cy="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0"/>
          <p:cNvSpPr/>
          <p:nvPr/>
        </p:nvSpPr>
        <p:spPr>
          <a:xfrm>
            <a:off x="6442100" y="3649136"/>
            <a:ext cx="1437900" cy="1420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20"/>
          <p:cNvCxnSpPr/>
          <p:nvPr/>
        </p:nvCxnSpPr>
        <p:spPr>
          <a:xfrm>
            <a:off x="10350" y="4895600"/>
            <a:ext cx="7311300" cy="0"/>
          </a:xfrm>
          <a:prstGeom prst="straightConnector1">
            <a:avLst/>
          </a:prstGeom>
          <a:noFill/>
          <a:ln cap="flat" cmpd="sng" w="9525">
            <a:solidFill>
              <a:schemeClr val="dk2"/>
            </a:solidFill>
            <a:prstDash val="solid"/>
            <a:round/>
            <a:headEnd len="med" w="med" type="none"/>
            <a:tailEnd len="med" w="med" type="none"/>
          </a:ln>
        </p:spPr>
      </p:cxnSp>
      <p:sp>
        <p:nvSpPr>
          <p:cNvPr id="180" name="Google Shape;180;p20"/>
          <p:cNvSpPr/>
          <p:nvPr/>
        </p:nvSpPr>
        <p:spPr>
          <a:xfrm>
            <a:off x="7737500" y="4332525"/>
            <a:ext cx="283800" cy="28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1827575" y="2055200"/>
            <a:ext cx="5488800" cy="124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600"/>
              <a:buNone/>
              <a:defRPr sz="3600">
                <a:solidFill>
                  <a:schemeClr val="accent3"/>
                </a:solidFill>
              </a:defRPr>
            </a:lvl1pPr>
            <a:lvl2pPr lvl="1" rtl="0" algn="ctr">
              <a:spcBef>
                <a:spcPts val="0"/>
              </a:spcBef>
              <a:spcAft>
                <a:spcPts val="0"/>
              </a:spcAft>
              <a:buClr>
                <a:schemeClr val="accent3"/>
              </a:buClr>
              <a:buSzPts val="3600"/>
              <a:buNone/>
              <a:defRPr sz="3600">
                <a:solidFill>
                  <a:schemeClr val="accent3"/>
                </a:solidFill>
              </a:defRPr>
            </a:lvl2pPr>
            <a:lvl3pPr lvl="2" rtl="0" algn="ctr">
              <a:spcBef>
                <a:spcPts val="0"/>
              </a:spcBef>
              <a:spcAft>
                <a:spcPts val="0"/>
              </a:spcAft>
              <a:buClr>
                <a:schemeClr val="accent3"/>
              </a:buClr>
              <a:buSzPts val="3600"/>
              <a:buNone/>
              <a:defRPr sz="3600">
                <a:solidFill>
                  <a:schemeClr val="accent3"/>
                </a:solidFill>
              </a:defRPr>
            </a:lvl3pPr>
            <a:lvl4pPr lvl="3" rtl="0" algn="ctr">
              <a:spcBef>
                <a:spcPts val="0"/>
              </a:spcBef>
              <a:spcAft>
                <a:spcPts val="0"/>
              </a:spcAft>
              <a:buClr>
                <a:schemeClr val="accent3"/>
              </a:buClr>
              <a:buSzPts val="3600"/>
              <a:buNone/>
              <a:defRPr sz="3600">
                <a:solidFill>
                  <a:schemeClr val="accent3"/>
                </a:solidFill>
              </a:defRPr>
            </a:lvl4pPr>
            <a:lvl5pPr lvl="4" rtl="0" algn="ctr">
              <a:spcBef>
                <a:spcPts val="0"/>
              </a:spcBef>
              <a:spcAft>
                <a:spcPts val="0"/>
              </a:spcAft>
              <a:buClr>
                <a:schemeClr val="accent3"/>
              </a:buClr>
              <a:buSzPts val="3600"/>
              <a:buNone/>
              <a:defRPr sz="3600">
                <a:solidFill>
                  <a:schemeClr val="accent3"/>
                </a:solidFill>
              </a:defRPr>
            </a:lvl5pPr>
            <a:lvl6pPr lvl="5" rtl="0" algn="ctr">
              <a:spcBef>
                <a:spcPts val="0"/>
              </a:spcBef>
              <a:spcAft>
                <a:spcPts val="0"/>
              </a:spcAft>
              <a:buClr>
                <a:schemeClr val="accent3"/>
              </a:buClr>
              <a:buSzPts val="3600"/>
              <a:buNone/>
              <a:defRPr sz="3600">
                <a:solidFill>
                  <a:schemeClr val="accent3"/>
                </a:solidFill>
              </a:defRPr>
            </a:lvl6pPr>
            <a:lvl7pPr lvl="6" rtl="0" algn="ctr">
              <a:spcBef>
                <a:spcPts val="0"/>
              </a:spcBef>
              <a:spcAft>
                <a:spcPts val="0"/>
              </a:spcAft>
              <a:buClr>
                <a:schemeClr val="accent3"/>
              </a:buClr>
              <a:buSzPts val="3600"/>
              <a:buNone/>
              <a:defRPr sz="3600">
                <a:solidFill>
                  <a:schemeClr val="accent3"/>
                </a:solidFill>
              </a:defRPr>
            </a:lvl7pPr>
            <a:lvl8pPr lvl="7" rtl="0" algn="ctr">
              <a:spcBef>
                <a:spcPts val="0"/>
              </a:spcBef>
              <a:spcAft>
                <a:spcPts val="0"/>
              </a:spcAft>
              <a:buClr>
                <a:schemeClr val="accent3"/>
              </a:buClr>
              <a:buSzPts val="3600"/>
              <a:buNone/>
              <a:defRPr sz="3600">
                <a:solidFill>
                  <a:schemeClr val="accent3"/>
                </a:solidFill>
              </a:defRPr>
            </a:lvl8pPr>
            <a:lvl9pPr lvl="8" rtl="0" algn="ctr">
              <a:spcBef>
                <a:spcPts val="0"/>
              </a:spcBef>
              <a:spcAft>
                <a:spcPts val="0"/>
              </a:spcAft>
              <a:buClr>
                <a:schemeClr val="accent3"/>
              </a:buClr>
              <a:buSzPts val="3600"/>
              <a:buNone/>
              <a:defRPr sz="3600">
                <a:solidFill>
                  <a:schemeClr val="accent3"/>
                </a:solidFill>
              </a:defRPr>
            </a:lvl9pPr>
          </a:lstStyle>
          <a:p/>
        </p:txBody>
      </p:sp>
      <p:sp>
        <p:nvSpPr>
          <p:cNvPr id="19" name="Google Shape;19;p3"/>
          <p:cNvSpPr txBox="1"/>
          <p:nvPr>
            <p:ph hasCustomPrompt="1" idx="2" type="title"/>
          </p:nvPr>
        </p:nvSpPr>
        <p:spPr>
          <a:xfrm>
            <a:off x="3950250" y="742375"/>
            <a:ext cx="124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000"/>
              <a:buNone/>
              <a:defRPr sz="6000">
                <a:solidFill>
                  <a:schemeClr val="accent3"/>
                </a:solidFill>
              </a:defRPr>
            </a:lvl1pPr>
            <a:lvl2pPr lvl="1" rtl="0" algn="ctr">
              <a:spcBef>
                <a:spcPts val="0"/>
              </a:spcBef>
              <a:spcAft>
                <a:spcPts val="0"/>
              </a:spcAft>
              <a:buClr>
                <a:schemeClr val="accent3"/>
              </a:buClr>
              <a:buSzPts val="6000"/>
              <a:buNone/>
              <a:defRPr sz="6000">
                <a:solidFill>
                  <a:schemeClr val="accent3"/>
                </a:solidFill>
              </a:defRPr>
            </a:lvl2pPr>
            <a:lvl3pPr lvl="2" rtl="0" algn="ctr">
              <a:spcBef>
                <a:spcPts val="0"/>
              </a:spcBef>
              <a:spcAft>
                <a:spcPts val="0"/>
              </a:spcAft>
              <a:buClr>
                <a:schemeClr val="accent3"/>
              </a:buClr>
              <a:buSzPts val="6000"/>
              <a:buNone/>
              <a:defRPr sz="6000">
                <a:solidFill>
                  <a:schemeClr val="accent3"/>
                </a:solidFill>
              </a:defRPr>
            </a:lvl3pPr>
            <a:lvl4pPr lvl="3" rtl="0" algn="ctr">
              <a:spcBef>
                <a:spcPts val="0"/>
              </a:spcBef>
              <a:spcAft>
                <a:spcPts val="0"/>
              </a:spcAft>
              <a:buClr>
                <a:schemeClr val="accent3"/>
              </a:buClr>
              <a:buSzPts val="6000"/>
              <a:buNone/>
              <a:defRPr sz="6000">
                <a:solidFill>
                  <a:schemeClr val="accent3"/>
                </a:solidFill>
              </a:defRPr>
            </a:lvl4pPr>
            <a:lvl5pPr lvl="4" rtl="0" algn="ctr">
              <a:spcBef>
                <a:spcPts val="0"/>
              </a:spcBef>
              <a:spcAft>
                <a:spcPts val="0"/>
              </a:spcAft>
              <a:buClr>
                <a:schemeClr val="accent3"/>
              </a:buClr>
              <a:buSzPts val="6000"/>
              <a:buNone/>
              <a:defRPr sz="6000">
                <a:solidFill>
                  <a:schemeClr val="accent3"/>
                </a:solidFill>
              </a:defRPr>
            </a:lvl5pPr>
            <a:lvl6pPr lvl="5" rtl="0" algn="ctr">
              <a:spcBef>
                <a:spcPts val="0"/>
              </a:spcBef>
              <a:spcAft>
                <a:spcPts val="0"/>
              </a:spcAft>
              <a:buClr>
                <a:schemeClr val="accent3"/>
              </a:buClr>
              <a:buSzPts val="6000"/>
              <a:buNone/>
              <a:defRPr sz="6000">
                <a:solidFill>
                  <a:schemeClr val="accent3"/>
                </a:solidFill>
              </a:defRPr>
            </a:lvl6pPr>
            <a:lvl7pPr lvl="6" rtl="0" algn="ctr">
              <a:spcBef>
                <a:spcPts val="0"/>
              </a:spcBef>
              <a:spcAft>
                <a:spcPts val="0"/>
              </a:spcAft>
              <a:buClr>
                <a:schemeClr val="accent3"/>
              </a:buClr>
              <a:buSzPts val="6000"/>
              <a:buNone/>
              <a:defRPr sz="6000">
                <a:solidFill>
                  <a:schemeClr val="accent3"/>
                </a:solidFill>
              </a:defRPr>
            </a:lvl7pPr>
            <a:lvl8pPr lvl="7" rtl="0" algn="ctr">
              <a:spcBef>
                <a:spcPts val="0"/>
              </a:spcBef>
              <a:spcAft>
                <a:spcPts val="0"/>
              </a:spcAft>
              <a:buClr>
                <a:schemeClr val="accent3"/>
              </a:buClr>
              <a:buSzPts val="6000"/>
              <a:buNone/>
              <a:defRPr sz="6000">
                <a:solidFill>
                  <a:schemeClr val="accent3"/>
                </a:solidFill>
              </a:defRPr>
            </a:lvl8pPr>
            <a:lvl9pPr lvl="8" rtl="0" algn="ctr">
              <a:spcBef>
                <a:spcPts val="0"/>
              </a:spcBef>
              <a:spcAft>
                <a:spcPts val="0"/>
              </a:spcAft>
              <a:buClr>
                <a:schemeClr val="accent3"/>
              </a:buClr>
              <a:buSzPts val="6000"/>
              <a:buNone/>
              <a:defRPr sz="6000">
                <a:solidFill>
                  <a:schemeClr val="accent3"/>
                </a:solidFill>
              </a:defRPr>
            </a:lvl9pPr>
          </a:lstStyle>
          <a:p>
            <a:r>
              <a:t>xx%</a:t>
            </a:r>
          </a:p>
        </p:txBody>
      </p:sp>
      <p:sp>
        <p:nvSpPr>
          <p:cNvPr id="20" name="Google Shape;20;p3"/>
          <p:cNvSpPr txBox="1"/>
          <p:nvPr>
            <p:ph idx="1" type="subTitle"/>
          </p:nvPr>
        </p:nvSpPr>
        <p:spPr>
          <a:xfrm>
            <a:off x="2194325" y="3570400"/>
            <a:ext cx="4755300" cy="526500"/>
          </a:xfrm>
          <a:prstGeom prst="rect">
            <a:avLst/>
          </a:pr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600"/>
              <a:buFont typeface="Nunito"/>
              <a:buNone/>
              <a:defRPr sz="1800">
                <a:solidFill>
                  <a:schemeClr val="accent3"/>
                </a:solidFill>
                <a:latin typeface="Nunito"/>
                <a:ea typeface="Nunito"/>
                <a:cs typeface="Nunito"/>
                <a:sym typeface="Nunito"/>
              </a:defRPr>
            </a:lvl1pPr>
            <a:lvl2pPr lvl="1" rtl="0" algn="ctr">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2pPr>
            <a:lvl3pPr lvl="2" rtl="0" algn="ctr">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3pPr>
            <a:lvl4pPr lvl="3" rtl="0" algn="ctr">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4pPr>
            <a:lvl5pPr lvl="4" rtl="0" algn="ctr">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5pPr>
            <a:lvl6pPr lvl="5" rtl="0" algn="ctr">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6pPr>
            <a:lvl7pPr lvl="6" rtl="0" algn="ctr">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7pPr>
            <a:lvl8pPr lvl="7" rtl="0" algn="ctr">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8pPr>
            <a:lvl9pPr lvl="8" rtl="0" algn="ctr">
              <a:lnSpc>
                <a:spcPct val="100000"/>
              </a:lnSpc>
              <a:spcBef>
                <a:spcPts val="0"/>
              </a:spcBef>
              <a:spcAft>
                <a:spcPts val="0"/>
              </a:spcAft>
              <a:buClr>
                <a:schemeClr val="accent3"/>
              </a:buClr>
              <a:buSzPts val="1600"/>
              <a:buFont typeface="Nunito"/>
              <a:buNone/>
              <a:defRPr sz="1600">
                <a:solidFill>
                  <a:schemeClr val="accent3"/>
                </a:solidFill>
                <a:latin typeface="Nunito"/>
                <a:ea typeface="Nunito"/>
                <a:cs typeface="Nunito"/>
                <a:sym typeface="Nunito"/>
              </a:defRPr>
            </a:lvl9pPr>
          </a:lstStyle>
          <a:p/>
        </p:txBody>
      </p:sp>
      <p:sp>
        <p:nvSpPr>
          <p:cNvPr id="21" name="Google Shape;21;p3"/>
          <p:cNvSpPr/>
          <p:nvPr/>
        </p:nvSpPr>
        <p:spPr>
          <a:xfrm>
            <a:off x="6910650" y="1697975"/>
            <a:ext cx="1866900" cy="18441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1974750" y="-27675"/>
            <a:ext cx="4789500" cy="47310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3"/>
          <p:cNvGrpSpPr/>
          <p:nvPr/>
        </p:nvGrpSpPr>
        <p:grpSpPr>
          <a:xfrm rot="-5400000">
            <a:off x="4523481" y="1299520"/>
            <a:ext cx="5256563" cy="2544472"/>
            <a:chOff x="4572000" y="2566850"/>
            <a:chExt cx="4727550" cy="2288400"/>
          </a:xfrm>
        </p:grpSpPr>
        <p:sp>
          <p:nvSpPr>
            <p:cNvPr id="24" name="Google Shape;24;p3"/>
            <p:cNvSpPr/>
            <p:nvPr/>
          </p:nvSpPr>
          <p:spPr>
            <a:xfrm flipH="1" rot="-5400000">
              <a:off x="4558050" y="2580800"/>
              <a:ext cx="2288400" cy="226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 name="Google Shape;25;p3"/>
            <p:cNvCxnSpPr>
              <a:stCxn id="24" idx="2"/>
            </p:cNvCxnSpPr>
            <p:nvPr/>
          </p:nvCxnSpPr>
          <p:spPr>
            <a:xfrm rot="10800000">
              <a:off x="7500900" y="3056600"/>
              <a:ext cx="0" cy="3597300"/>
            </a:xfrm>
            <a:prstGeom prst="straightConnector1">
              <a:avLst/>
            </a:prstGeom>
            <a:noFill/>
            <a:ln cap="flat" cmpd="sng" w="9525">
              <a:solidFill>
                <a:schemeClr val="accent3"/>
              </a:solidFill>
              <a:prstDash val="solid"/>
              <a:round/>
              <a:headEnd len="med" w="med" type="none"/>
              <a:tailEnd len="med" w="med" type="none"/>
            </a:ln>
          </p:spPr>
        </p:cxnSp>
      </p:grpSp>
      <p:sp>
        <p:nvSpPr>
          <p:cNvPr id="26" name="Google Shape;26;p3"/>
          <p:cNvSpPr/>
          <p:nvPr/>
        </p:nvSpPr>
        <p:spPr>
          <a:xfrm flipH="1" rot="-5400000">
            <a:off x="4591250" y="2670750"/>
            <a:ext cx="2516400" cy="2485500"/>
          </a:xfrm>
          <a:prstGeom prst="arc">
            <a:avLst>
              <a:gd fmla="val 16774737"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_1_1_1">
    <p:bg>
      <p:bgPr>
        <a:solidFill>
          <a:schemeClr val="accent3"/>
        </a:solidFill>
      </p:bgPr>
    </p:bg>
    <p:spTree>
      <p:nvGrpSpPr>
        <p:cNvPr id="181" name="Shape 181"/>
        <p:cNvGrpSpPr/>
        <p:nvPr/>
      </p:nvGrpSpPr>
      <p:grpSpPr>
        <a:xfrm>
          <a:off x="0" y="0"/>
          <a:ext cx="0" cy="0"/>
          <a:chOff x="0" y="0"/>
          <a:chExt cx="0" cy="0"/>
        </a:xfrm>
      </p:grpSpPr>
      <p:sp>
        <p:nvSpPr>
          <p:cNvPr id="182" name="Google Shape;182;p21"/>
          <p:cNvSpPr txBox="1"/>
          <p:nvPr>
            <p:ph idx="1" type="subTitle"/>
          </p:nvPr>
        </p:nvSpPr>
        <p:spPr>
          <a:xfrm>
            <a:off x="720000" y="2458050"/>
            <a:ext cx="4652700" cy="21456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183" name="Google Shape;183;p21"/>
          <p:cNvSpPr txBox="1"/>
          <p:nvPr>
            <p:ph type="title"/>
          </p:nvPr>
        </p:nvSpPr>
        <p:spPr>
          <a:xfrm>
            <a:off x="1507650" y="540000"/>
            <a:ext cx="61287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4" name="Google Shape;184;p21"/>
          <p:cNvSpPr txBox="1"/>
          <p:nvPr>
            <p:ph idx="2" type="subTitle"/>
          </p:nvPr>
        </p:nvSpPr>
        <p:spPr>
          <a:xfrm>
            <a:off x="720000" y="1914450"/>
            <a:ext cx="3809100" cy="54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400"/>
              <a:buNone/>
              <a:defRPr sz="2500">
                <a:solidFill>
                  <a:schemeClr val="dk1"/>
                </a:solidFill>
                <a:latin typeface="Tenor Sans"/>
                <a:ea typeface="Tenor Sans"/>
                <a:cs typeface="Tenor Sans"/>
                <a:sym typeface="Tenor Sans"/>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85" name="Google Shape;185;p21"/>
          <p:cNvSpPr txBox="1"/>
          <p:nvPr>
            <p:ph idx="3" type="subTitle"/>
          </p:nvPr>
        </p:nvSpPr>
        <p:spPr>
          <a:xfrm>
            <a:off x="720000" y="1261650"/>
            <a:ext cx="3983400" cy="652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1400"/>
              <a:buNone/>
              <a:defRPr>
                <a:solidFill>
                  <a:schemeClr val="dk1"/>
                </a:solidFill>
                <a:latin typeface="Nunito"/>
                <a:ea typeface="Nunito"/>
                <a:cs typeface="Nunito"/>
                <a:sym typeface="Nunito"/>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cxnSp>
        <p:nvCxnSpPr>
          <p:cNvPr id="186" name="Google Shape;186;p21"/>
          <p:cNvCxnSpPr/>
          <p:nvPr/>
        </p:nvCxnSpPr>
        <p:spPr>
          <a:xfrm>
            <a:off x="10350" y="4895600"/>
            <a:ext cx="9130500" cy="0"/>
          </a:xfrm>
          <a:prstGeom prst="straightConnector1">
            <a:avLst/>
          </a:prstGeom>
          <a:noFill/>
          <a:ln cap="flat" cmpd="sng" w="9525">
            <a:solidFill>
              <a:schemeClr val="dk2"/>
            </a:solidFill>
            <a:prstDash val="solid"/>
            <a:round/>
            <a:headEnd len="med" w="med" type="none"/>
            <a:tailEnd len="med" w="med" type="none"/>
          </a:ln>
        </p:spPr>
      </p:cxnSp>
      <p:sp>
        <p:nvSpPr>
          <p:cNvPr id="187" name="Google Shape;187;p21"/>
          <p:cNvSpPr/>
          <p:nvPr/>
        </p:nvSpPr>
        <p:spPr>
          <a:xfrm>
            <a:off x="6610800" y="1261650"/>
            <a:ext cx="1813200" cy="40617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rot="10800000">
            <a:off x="7436000" y="-2024450"/>
            <a:ext cx="4067400" cy="4018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5901150" y="4185361"/>
            <a:ext cx="1437900" cy="1420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solidFill>
          <a:schemeClr val="accent3"/>
        </a:solidFill>
      </p:bgPr>
    </p:bg>
    <p:spTree>
      <p:nvGrpSpPr>
        <p:cNvPr id="190" name="Shape 190"/>
        <p:cNvGrpSpPr/>
        <p:nvPr/>
      </p:nvGrpSpPr>
      <p:grpSpPr>
        <a:xfrm>
          <a:off x="0" y="0"/>
          <a:ext cx="0" cy="0"/>
          <a:chOff x="0" y="0"/>
          <a:chExt cx="0" cy="0"/>
        </a:xfrm>
      </p:grpSpPr>
      <p:sp>
        <p:nvSpPr>
          <p:cNvPr id="191" name="Google Shape;191;p22"/>
          <p:cNvSpPr txBox="1"/>
          <p:nvPr>
            <p:ph type="title"/>
          </p:nvPr>
        </p:nvSpPr>
        <p:spPr>
          <a:xfrm>
            <a:off x="913050" y="2735250"/>
            <a:ext cx="2096100" cy="44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22"/>
          <p:cNvSpPr txBox="1"/>
          <p:nvPr>
            <p:ph idx="1" type="subTitle"/>
          </p:nvPr>
        </p:nvSpPr>
        <p:spPr>
          <a:xfrm>
            <a:off x="913050" y="3176400"/>
            <a:ext cx="2096100" cy="804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2"/>
          <p:cNvSpPr txBox="1"/>
          <p:nvPr>
            <p:ph idx="2" type="title"/>
          </p:nvPr>
        </p:nvSpPr>
        <p:spPr>
          <a:xfrm>
            <a:off x="3523949" y="2735250"/>
            <a:ext cx="2096100" cy="44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22"/>
          <p:cNvSpPr txBox="1"/>
          <p:nvPr>
            <p:ph idx="3" type="subTitle"/>
          </p:nvPr>
        </p:nvSpPr>
        <p:spPr>
          <a:xfrm>
            <a:off x="3523949" y="3176400"/>
            <a:ext cx="2096100" cy="804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2"/>
          <p:cNvSpPr txBox="1"/>
          <p:nvPr>
            <p:ph idx="4" type="title"/>
          </p:nvPr>
        </p:nvSpPr>
        <p:spPr>
          <a:xfrm>
            <a:off x="6134850" y="2735250"/>
            <a:ext cx="2096100" cy="44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22"/>
          <p:cNvSpPr txBox="1"/>
          <p:nvPr>
            <p:ph idx="5" type="subTitle"/>
          </p:nvPr>
        </p:nvSpPr>
        <p:spPr>
          <a:xfrm>
            <a:off x="6134850" y="3176400"/>
            <a:ext cx="2096100" cy="804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2"/>
          <p:cNvSpPr txBox="1"/>
          <p:nvPr>
            <p:ph idx="6" type="title"/>
          </p:nvPr>
        </p:nvSpPr>
        <p:spPr>
          <a:xfrm>
            <a:off x="720000" y="540000"/>
            <a:ext cx="77040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22"/>
          <p:cNvSpPr/>
          <p:nvPr/>
        </p:nvSpPr>
        <p:spPr>
          <a:xfrm>
            <a:off x="-937750" y="3918525"/>
            <a:ext cx="1866900" cy="1844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22"/>
          <p:cNvCxnSpPr/>
          <p:nvPr/>
        </p:nvCxnSpPr>
        <p:spPr>
          <a:xfrm>
            <a:off x="-9150" y="4840575"/>
            <a:ext cx="9200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bg>
      <p:bgPr>
        <a:solidFill>
          <a:schemeClr val="accent3"/>
        </a:solidFill>
      </p:bgPr>
    </p:bg>
    <p:spTree>
      <p:nvGrpSpPr>
        <p:cNvPr id="200" name="Shape 200"/>
        <p:cNvGrpSpPr/>
        <p:nvPr/>
      </p:nvGrpSpPr>
      <p:grpSpPr>
        <a:xfrm>
          <a:off x="0" y="0"/>
          <a:ext cx="0" cy="0"/>
          <a:chOff x="0" y="0"/>
          <a:chExt cx="0" cy="0"/>
        </a:xfrm>
      </p:grpSpPr>
      <p:sp>
        <p:nvSpPr>
          <p:cNvPr id="201" name="Google Shape;201;p23"/>
          <p:cNvSpPr txBox="1"/>
          <p:nvPr>
            <p:ph type="title"/>
          </p:nvPr>
        </p:nvSpPr>
        <p:spPr>
          <a:xfrm>
            <a:off x="717575" y="3350211"/>
            <a:ext cx="2336400" cy="44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p23"/>
          <p:cNvSpPr txBox="1"/>
          <p:nvPr>
            <p:ph idx="1" type="subTitle"/>
          </p:nvPr>
        </p:nvSpPr>
        <p:spPr>
          <a:xfrm>
            <a:off x="717575" y="3852412"/>
            <a:ext cx="2336400" cy="54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3"/>
          <p:cNvSpPr txBox="1"/>
          <p:nvPr>
            <p:ph idx="2" type="title"/>
          </p:nvPr>
        </p:nvSpPr>
        <p:spPr>
          <a:xfrm>
            <a:off x="3393488" y="3350211"/>
            <a:ext cx="2336400" cy="44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4" name="Google Shape;204;p23"/>
          <p:cNvSpPr txBox="1"/>
          <p:nvPr>
            <p:ph idx="3" type="subTitle"/>
          </p:nvPr>
        </p:nvSpPr>
        <p:spPr>
          <a:xfrm>
            <a:off x="3393488" y="3852412"/>
            <a:ext cx="2336400" cy="54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3"/>
          <p:cNvSpPr txBox="1"/>
          <p:nvPr>
            <p:ph idx="4" type="title"/>
          </p:nvPr>
        </p:nvSpPr>
        <p:spPr>
          <a:xfrm>
            <a:off x="6079500" y="3350211"/>
            <a:ext cx="2336400" cy="44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3"/>
          <p:cNvSpPr txBox="1"/>
          <p:nvPr>
            <p:ph idx="5" type="subTitle"/>
          </p:nvPr>
        </p:nvSpPr>
        <p:spPr>
          <a:xfrm>
            <a:off x="6079500" y="3852412"/>
            <a:ext cx="2336400" cy="543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3"/>
          <p:cNvSpPr txBox="1"/>
          <p:nvPr>
            <p:ph idx="6" type="title"/>
          </p:nvPr>
        </p:nvSpPr>
        <p:spPr>
          <a:xfrm>
            <a:off x="2909450" y="540000"/>
            <a:ext cx="33252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8" name="Google Shape;208;p23"/>
          <p:cNvSpPr/>
          <p:nvPr/>
        </p:nvSpPr>
        <p:spPr>
          <a:xfrm>
            <a:off x="7692025" y="4115575"/>
            <a:ext cx="1469700" cy="1451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23"/>
          <p:cNvCxnSpPr>
            <a:endCxn id="208" idx="2"/>
          </p:cNvCxnSpPr>
          <p:nvPr/>
        </p:nvCxnSpPr>
        <p:spPr>
          <a:xfrm>
            <a:off x="-8975" y="4832725"/>
            <a:ext cx="9170700" cy="8700"/>
          </a:xfrm>
          <a:prstGeom prst="straightConnector1">
            <a:avLst/>
          </a:prstGeom>
          <a:noFill/>
          <a:ln cap="flat" cmpd="sng" w="9525">
            <a:solidFill>
              <a:schemeClr val="dk2"/>
            </a:solidFill>
            <a:prstDash val="solid"/>
            <a:round/>
            <a:headEnd len="med" w="med" type="none"/>
            <a:tailEnd len="med" w="med" type="none"/>
          </a:ln>
        </p:spPr>
      </p:cxnSp>
      <p:cxnSp>
        <p:nvCxnSpPr>
          <p:cNvPr id="210" name="Google Shape;210;p23"/>
          <p:cNvCxnSpPr/>
          <p:nvPr/>
        </p:nvCxnSpPr>
        <p:spPr>
          <a:xfrm>
            <a:off x="-9150" y="256350"/>
            <a:ext cx="9143100" cy="0"/>
          </a:xfrm>
          <a:prstGeom prst="straightConnector1">
            <a:avLst/>
          </a:prstGeom>
          <a:noFill/>
          <a:ln cap="flat" cmpd="sng" w="9525">
            <a:solidFill>
              <a:schemeClr val="dk2"/>
            </a:solidFill>
            <a:prstDash val="solid"/>
            <a:round/>
            <a:headEnd len="med" w="med" type="none"/>
            <a:tailEnd len="med" w="med" type="none"/>
          </a:ln>
        </p:spPr>
      </p:cxnSp>
      <p:sp>
        <p:nvSpPr>
          <p:cNvPr id="211" name="Google Shape;211;p23"/>
          <p:cNvSpPr/>
          <p:nvPr/>
        </p:nvSpPr>
        <p:spPr>
          <a:xfrm rot="-5400000">
            <a:off x="-17175" y="4103000"/>
            <a:ext cx="1469700" cy="1452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bg>
      <p:bgPr>
        <a:solidFill>
          <a:schemeClr val="accent3"/>
        </a:solidFill>
      </p:bgPr>
    </p:bg>
    <p:spTree>
      <p:nvGrpSpPr>
        <p:cNvPr id="212" name="Shape 212"/>
        <p:cNvGrpSpPr/>
        <p:nvPr/>
      </p:nvGrpSpPr>
      <p:grpSpPr>
        <a:xfrm>
          <a:off x="0" y="0"/>
          <a:ext cx="0" cy="0"/>
          <a:chOff x="0" y="0"/>
          <a:chExt cx="0" cy="0"/>
        </a:xfrm>
      </p:grpSpPr>
      <p:sp>
        <p:nvSpPr>
          <p:cNvPr id="213" name="Google Shape;213;p24"/>
          <p:cNvSpPr txBox="1"/>
          <p:nvPr>
            <p:ph type="title"/>
          </p:nvPr>
        </p:nvSpPr>
        <p:spPr>
          <a:xfrm>
            <a:off x="1822387" y="1425675"/>
            <a:ext cx="2157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4" name="Google Shape;214;p24"/>
          <p:cNvSpPr txBox="1"/>
          <p:nvPr>
            <p:ph idx="1" type="subTitle"/>
          </p:nvPr>
        </p:nvSpPr>
        <p:spPr>
          <a:xfrm>
            <a:off x="1822387" y="2012200"/>
            <a:ext cx="2157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4"/>
          <p:cNvSpPr txBox="1"/>
          <p:nvPr>
            <p:ph idx="2" type="title"/>
          </p:nvPr>
        </p:nvSpPr>
        <p:spPr>
          <a:xfrm>
            <a:off x="5164636" y="1425675"/>
            <a:ext cx="2157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6" name="Google Shape;216;p24"/>
          <p:cNvSpPr txBox="1"/>
          <p:nvPr>
            <p:ph idx="3" type="subTitle"/>
          </p:nvPr>
        </p:nvSpPr>
        <p:spPr>
          <a:xfrm>
            <a:off x="5164636" y="2012200"/>
            <a:ext cx="2157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4"/>
          <p:cNvSpPr txBox="1"/>
          <p:nvPr>
            <p:ph idx="4" type="title"/>
          </p:nvPr>
        </p:nvSpPr>
        <p:spPr>
          <a:xfrm>
            <a:off x="1822387" y="3275000"/>
            <a:ext cx="2157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24"/>
          <p:cNvSpPr txBox="1"/>
          <p:nvPr>
            <p:ph idx="5" type="subTitle"/>
          </p:nvPr>
        </p:nvSpPr>
        <p:spPr>
          <a:xfrm>
            <a:off x="1822387" y="3861525"/>
            <a:ext cx="2157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4"/>
          <p:cNvSpPr txBox="1"/>
          <p:nvPr>
            <p:ph idx="6" type="title"/>
          </p:nvPr>
        </p:nvSpPr>
        <p:spPr>
          <a:xfrm>
            <a:off x="5164636" y="3275000"/>
            <a:ext cx="2157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0" name="Google Shape;220;p24"/>
          <p:cNvSpPr txBox="1"/>
          <p:nvPr>
            <p:ph idx="7" type="subTitle"/>
          </p:nvPr>
        </p:nvSpPr>
        <p:spPr>
          <a:xfrm>
            <a:off x="5164636" y="3861525"/>
            <a:ext cx="21570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4"/>
          <p:cNvSpPr txBox="1"/>
          <p:nvPr>
            <p:ph idx="8" type="title"/>
          </p:nvPr>
        </p:nvSpPr>
        <p:spPr>
          <a:xfrm>
            <a:off x="720000" y="540000"/>
            <a:ext cx="77040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222" name="Google Shape;222;p24"/>
          <p:cNvCxnSpPr/>
          <p:nvPr/>
        </p:nvCxnSpPr>
        <p:spPr>
          <a:xfrm>
            <a:off x="-9150" y="4840575"/>
            <a:ext cx="9220800" cy="0"/>
          </a:xfrm>
          <a:prstGeom prst="straightConnector1">
            <a:avLst/>
          </a:prstGeom>
          <a:noFill/>
          <a:ln cap="flat" cmpd="sng" w="9525">
            <a:solidFill>
              <a:schemeClr val="dk2"/>
            </a:solidFill>
            <a:prstDash val="solid"/>
            <a:round/>
            <a:headEnd len="med" w="med" type="none"/>
            <a:tailEnd len="med" w="med" type="none"/>
          </a:ln>
        </p:spPr>
      </p:cxnSp>
      <p:sp>
        <p:nvSpPr>
          <p:cNvPr id="223" name="Google Shape;223;p24"/>
          <p:cNvSpPr/>
          <p:nvPr/>
        </p:nvSpPr>
        <p:spPr>
          <a:xfrm flipH="1">
            <a:off x="8315450" y="1689525"/>
            <a:ext cx="2331900" cy="2303700"/>
          </a:xfrm>
          <a:prstGeom prst="arc">
            <a:avLst>
              <a:gd fmla="val 16200000" name="adj1"/>
              <a:gd fmla="val 5422262"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rot="10800000">
            <a:off x="-780300" y="-158700"/>
            <a:ext cx="1500300" cy="22416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bg>
      <p:bgPr>
        <a:solidFill>
          <a:schemeClr val="accent3"/>
        </a:solidFill>
      </p:bgPr>
    </p:bg>
    <p:spTree>
      <p:nvGrpSpPr>
        <p:cNvPr id="225" name="Shape 225"/>
        <p:cNvGrpSpPr/>
        <p:nvPr/>
      </p:nvGrpSpPr>
      <p:grpSpPr>
        <a:xfrm>
          <a:off x="0" y="0"/>
          <a:ext cx="0" cy="0"/>
          <a:chOff x="0" y="0"/>
          <a:chExt cx="0" cy="0"/>
        </a:xfrm>
      </p:grpSpPr>
      <p:sp>
        <p:nvSpPr>
          <p:cNvPr id="226" name="Google Shape;226;p25"/>
          <p:cNvSpPr/>
          <p:nvPr/>
        </p:nvSpPr>
        <p:spPr>
          <a:xfrm>
            <a:off x="652925" y="1393600"/>
            <a:ext cx="1956600" cy="3944700"/>
          </a:xfrm>
          <a:prstGeom prst="round2SameRect">
            <a:avLst>
              <a:gd fmla="val 49935" name="adj1"/>
              <a:gd fmla="val 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a:off x="4573958" y="1393600"/>
            <a:ext cx="1956600" cy="3944700"/>
          </a:xfrm>
          <a:prstGeom prst="round2SameRect">
            <a:avLst>
              <a:gd fmla="val 49935" name="adj1"/>
              <a:gd fmla="val 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a:off x="6534475" y="1393600"/>
            <a:ext cx="1956600" cy="3944700"/>
          </a:xfrm>
          <a:prstGeom prst="round2SameRect">
            <a:avLst>
              <a:gd fmla="val 49935" name="adj1"/>
              <a:gd fmla="val 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2613429" y="1393600"/>
            <a:ext cx="1956600" cy="3944700"/>
          </a:xfrm>
          <a:prstGeom prst="round2SameRect">
            <a:avLst>
              <a:gd fmla="val 49935" name="adj1"/>
              <a:gd fmla="val 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25"/>
          <p:cNvCxnSpPr/>
          <p:nvPr/>
        </p:nvCxnSpPr>
        <p:spPr>
          <a:xfrm>
            <a:off x="-8975" y="4832725"/>
            <a:ext cx="9170700" cy="8700"/>
          </a:xfrm>
          <a:prstGeom prst="straightConnector1">
            <a:avLst/>
          </a:prstGeom>
          <a:noFill/>
          <a:ln cap="flat" cmpd="sng" w="9525">
            <a:solidFill>
              <a:schemeClr val="dk2"/>
            </a:solidFill>
            <a:prstDash val="solid"/>
            <a:round/>
            <a:headEnd len="med" w="med" type="none"/>
            <a:tailEnd len="med" w="med" type="none"/>
          </a:ln>
        </p:spPr>
      </p:cxnSp>
      <p:sp>
        <p:nvSpPr>
          <p:cNvPr id="231" name="Google Shape;231;p25"/>
          <p:cNvSpPr txBox="1"/>
          <p:nvPr>
            <p:ph type="title"/>
          </p:nvPr>
        </p:nvSpPr>
        <p:spPr>
          <a:xfrm>
            <a:off x="723425" y="2830925"/>
            <a:ext cx="181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2" name="Google Shape;232;p25"/>
          <p:cNvSpPr txBox="1"/>
          <p:nvPr>
            <p:ph idx="1" type="subTitle"/>
          </p:nvPr>
        </p:nvSpPr>
        <p:spPr>
          <a:xfrm>
            <a:off x="723425" y="3417450"/>
            <a:ext cx="18156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5"/>
          <p:cNvSpPr txBox="1"/>
          <p:nvPr>
            <p:ph idx="2" type="title"/>
          </p:nvPr>
        </p:nvSpPr>
        <p:spPr>
          <a:xfrm>
            <a:off x="4644458" y="2830925"/>
            <a:ext cx="181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4" name="Google Shape;234;p25"/>
          <p:cNvSpPr txBox="1"/>
          <p:nvPr>
            <p:ph idx="3" type="subTitle"/>
          </p:nvPr>
        </p:nvSpPr>
        <p:spPr>
          <a:xfrm>
            <a:off x="4644458" y="3417450"/>
            <a:ext cx="18156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5" name="Google Shape;235;p25"/>
          <p:cNvSpPr txBox="1"/>
          <p:nvPr>
            <p:ph idx="4" type="title"/>
          </p:nvPr>
        </p:nvSpPr>
        <p:spPr>
          <a:xfrm>
            <a:off x="2683942" y="2830938"/>
            <a:ext cx="181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 name="Google Shape;236;p25"/>
          <p:cNvSpPr txBox="1"/>
          <p:nvPr>
            <p:ph idx="5" type="subTitle"/>
          </p:nvPr>
        </p:nvSpPr>
        <p:spPr>
          <a:xfrm>
            <a:off x="2683942" y="3417463"/>
            <a:ext cx="18156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5"/>
          <p:cNvSpPr txBox="1"/>
          <p:nvPr>
            <p:ph idx="6" type="title"/>
          </p:nvPr>
        </p:nvSpPr>
        <p:spPr>
          <a:xfrm>
            <a:off x="6604975" y="2830925"/>
            <a:ext cx="1815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25"/>
          <p:cNvSpPr txBox="1"/>
          <p:nvPr>
            <p:ph idx="7" type="subTitle"/>
          </p:nvPr>
        </p:nvSpPr>
        <p:spPr>
          <a:xfrm>
            <a:off x="6604975" y="3417450"/>
            <a:ext cx="18156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5"/>
          <p:cNvSpPr txBox="1"/>
          <p:nvPr>
            <p:ph idx="8" type="title"/>
          </p:nvPr>
        </p:nvSpPr>
        <p:spPr>
          <a:xfrm>
            <a:off x="720000" y="540000"/>
            <a:ext cx="77040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0" name="Google Shape;240;p25"/>
          <p:cNvSpPr/>
          <p:nvPr/>
        </p:nvSpPr>
        <p:spPr>
          <a:xfrm>
            <a:off x="7692025" y="4115575"/>
            <a:ext cx="1469700" cy="1451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25"/>
          <p:cNvCxnSpPr/>
          <p:nvPr/>
        </p:nvCxnSpPr>
        <p:spPr>
          <a:xfrm>
            <a:off x="-9150" y="256350"/>
            <a:ext cx="9143100" cy="0"/>
          </a:xfrm>
          <a:prstGeom prst="straightConnector1">
            <a:avLst/>
          </a:prstGeom>
          <a:noFill/>
          <a:ln cap="flat" cmpd="sng" w="9525">
            <a:solidFill>
              <a:schemeClr val="dk2"/>
            </a:solidFill>
            <a:prstDash val="solid"/>
            <a:round/>
            <a:headEnd len="med" w="med" type="none"/>
            <a:tailEnd len="med" w="med" type="none"/>
          </a:ln>
        </p:spPr>
      </p:cxnSp>
      <p:sp>
        <p:nvSpPr>
          <p:cNvPr id="242" name="Google Shape;242;p25"/>
          <p:cNvSpPr/>
          <p:nvPr/>
        </p:nvSpPr>
        <p:spPr>
          <a:xfrm rot="-5400000">
            <a:off x="-17175" y="4103000"/>
            <a:ext cx="1469700" cy="1452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solidFill>
          <a:schemeClr val="accent3"/>
        </a:solidFill>
      </p:bgPr>
    </p:bg>
    <p:spTree>
      <p:nvGrpSpPr>
        <p:cNvPr id="243" name="Shape 243"/>
        <p:cNvGrpSpPr/>
        <p:nvPr/>
      </p:nvGrpSpPr>
      <p:grpSpPr>
        <a:xfrm>
          <a:off x="0" y="0"/>
          <a:ext cx="0" cy="0"/>
          <a:chOff x="0" y="0"/>
          <a:chExt cx="0" cy="0"/>
        </a:xfrm>
      </p:grpSpPr>
      <p:sp>
        <p:nvSpPr>
          <p:cNvPr id="244" name="Google Shape;244;p26"/>
          <p:cNvSpPr txBox="1"/>
          <p:nvPr>
            <p:ph type="title"/>
          </p:nvPr>
        </p:nvSpPr>
        <p:spPr>
          <a:xfrm>
            <a:off x="720000" y="1730475"/>
            <a:ext cx="2156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5" name="Google Shape;245;p26"/>
          <p:cNvSpPr txBox="1"/>
          <p:nvPr>
            <p:ph idx="1" type="subTitle"/>
          </p:nvPr>
        </p:nvSpPr>
        <p:spPr>
          <a:xfrm>
            <a:off x="720000" y="2317000"/>
            <a:ext cx="21567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6"/>
          <p:cNvSpPr txBox="1"/>
          <p:nvPr>
            <p:ph idx="2" type="title"/>
          </p:nvPr>
        </p:nvSpPr>
        <p:spPr>
          <a:xfrm>
            <a:off x="3493650" y="1730475"/>
            <a:ext cx="2156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7" name="Google Shape;247;p26"/>
          <p:cNvSpPr txBox="1"/>
          <p:nvPr>
            <p:ph idx="3" type="subTitle"/>
          </p:nvPr>
        </p:nvSpPr>
        <p:spPr>
          <a:xfrm>
            <a:off x="3493650" y="2317000"/>
            <a:ext cx="21567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26"/>
          <p:cNvSpPr txBox="1"/>
          <p:nvPr>
            <p:ph idx="4" type="title"/>
          </p:nvPr>
        </p:nvSpPr>
        <p:spPr>
          <a:xfrm>
            <a:off x="720000" y="3278900"/>
            <a:ext cx="2156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9" name="Google Shape;249;p26"/>
          <p:cNvSpPr txBox="1"/>
          <p:nvPr>
            <p:ph idx="5" type="subTitle"/>
          </p:nvPr>
        </p:nvSpPr>
        <p:spPr>
          <a:xfrm>
            <a:off x="720000" y="3865425"/>
            <a:ext cx="21567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26"/>
          <p:cNvSpPr txBox="1"/>
          <p:nvPr>
            <p:ph idx="6" type="title"/>
          </p:nvPr>
        </p:nvSpPr>
        <p:spPr>
          <a:xfrm>
            <a:off x="3493650" y="3278900"/>
            <a:ext cx="2156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1" name="Google Shape;251;p26"/>
          <p:cNvSpPr txBox="1"/>
          <p:nvPr>
            <p:ph idx="7" type="subTitle"/>
          </p:nvPr>
        </p:nvSpPr>
        <p:spPr>
          <a:xfrm>
            <a:off x="3493650" y="3865425"/>
            <a:ext cx="21567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26"/>
          <p:cNvSpPr txBox="1"/>
          <p:nvPr>
            <p:ph idx="8" type="title"/>
          </p:nvPr>
        </p:nvSpPr>
        <p:spPr>
          <a:xfrm>
            <a:off x="6267450" y="1730475"/>
            <a:ext cx="2156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3" name="Google Shape;253;p26"/>
          <p:cNvSpPr txBox="1"/>
          <p:nvPr>
            <p:ph idx="9" type="subTitle"/>
          </p:nvPr>
        </p:nvSpPr>
        <p:spPr>
          <a:xfrm>
            <a:off x="6267450" y="2317000"/>
            <a:ext cx="21567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26"/>
          <p:cNvSpPr txBox="1"/>
          <p:nvPr>
            <p:ph idx="13" type="title"/>
          </p:nvPr>
        </p:nvSpPr>
        <p:spPr>
          <a:xfrm>
            <a:off x="6267450" y="3278900"/>
            <a:ext cx="2156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5" name="Google Shape;255;p26"/>
          <p:cNvSpPr txBox="1"/>
          <p:nvPr>
            <p:ph idx="14" type="subTitle"/>
          </p:nvPr>
        </p:nvSpPr>
        <p:spPr>
          <a:xfrm>
            <a:off x="6267450" y="3865425"/>
            <a:ext cx="21567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26"/>
          <p:cNvSpPr txBox="1"/>
          <p:nvPr>
            <p:ph idx="15" type="title"/>
          </p:nvPr>
        </p:nvSpPr>
        <p:spPr>
          <a:xfrm>
            <a:off x="720000" y="540000"/>
            <a:ext cx="7704000" cy="5436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7" name="Google Shape;257;p26"/>
          <p:cNvSpPr/>
          <p:nvPr/>
        </p:nvSpPr>
        <p:spPr>
          <a:xfrm>
            <a:off x="385650" y="1335975"/>
            <a:ext cx="2790900" cy="38793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3176550" y="1335975"/>
            <a:ext cx="2790900" cy="38793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5967450" y="1335975"/>
            <a:ext cx="2790900" cy="38793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rot="-5400000">
            <a:off x="8216496" y="4227271"/>
            <a:ext cx="1866900" cy="1844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26"/>
          <p:cNvCxnSpPr/>
          <p:nvPr/>
        </p:nvCxnSpPr>
        <p:spPr>
          <a:xfrm>
            <a:off x="-29642" y="287625"/>
            <a:ext cx="9333000" cy="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26"/>
          <p:cNvCxnSpPr/>
          <p:nvPr/>
        </p:nvCxnSpPr>
        <p:spPr>
          <a:xfrm>
            <a:off x="-9150" y="4840575"/>
            <a:ext cx="9143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bg>
      <p:bgPr>
        <a:solidFill>
          <a:schemeClr val="dk1"/>
        </a:solidFill>
      </p:bgPr>
    </p:bg>
    <p:spTree>
      <p:nvGrpSpPr>
        <p:cNvPr id="263" name="Shape 263"/>
        <p:cNvGrpSpPr/>
        <p:nvPr/>
      </p:nvGrpSpPr>
      <p:grpSpPr>
        <a:xfrm>
          <a:off x="0" y="0"/>
          <a:ext cx="0" cy="0"/>
          <a:chOff x="0" y="0"/>
          <a:chExt cx="0" cy="0"/>
        </a:xfrm>
      </p:grpSpPr>
      <p:sp>
        <p:nvSpPr>
          <p:cNvPr id="264" name="Google Shape;264;p27"/>
          <p:cNvSpPr txBox="1"/>
          <p:nvPr>
            <p:ph hasCustomPrompt="1" type="title"/>
          </p:nvPr>
        </p:nvSpPr>
        <p:spPr>
          <a:xfrm>
            <a:off x="2152200" y="540000"/>
            <a:ext cx="4839600" cy="81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accent3"/>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5" name="Google Shape;265;p27"/>
          <p:cNvSpPr txBox="1"/>
          <p:nvPr>
            <p:ph idx="1" type="subTitle"/>
          </p:nvPr>
        </p:nvSpPr>
        <p:spPr>
          <a:xfrm>
            <a:off x="2152200" y="1307824"/>
            <a:ext cx="4839600" cy="437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27"/>
          <p:cNvSpPr txBox="1"/>
          <p:nvPr>
            <p:ph hasCustomPrompt="1" idx="2" type="title"/>
          </p:nvPr>
        </p:nvSpPr>
        <p:spPr>
          <a:xfrm>
            <a:off x="2152200" y="1969330"/>
            <a:ext cx="4839600" cy="81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accent3"/>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7" name="Google Shape;267;p27"/>
          <p:cNvSpPr txBox="1"/>
          <p:nvPr>
            <p:ph idx="3" type="subTitle"/>
          </p:nvPr>
        </p:nvSpPr>
        <p:spPr>
          <a:xfrm>
            <a:off x="2152200" y="2737155"/>
            <a:ext cx="4839600" cy="437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27"/>
          <p:cNvSpPr txBox="1"/>
          <p:nvPr>
            <p:ph hasCustomPrompt="1" idx="4" type="title"/>
          </p:nvPr>
        </p:nvSpPr>
        <p:spPr>
          <a:xfrm>
            <a:off x="2152200" y="3398673"/>
            <a:ext cx="4839600" cy="81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accent3"/>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9" name="Google Shape;269;p27"/>
          <p:cNvSpPr txBox="1"/>
          <p:nvPr>
            <p:ph idx="5" type="subTitle"/>
          </p:nvPr>
        </p:nvSpPr>
        <p:spPr>
          <a:xfrm>
            <a:off x="2152200" y="4166497"/>
            <a:ext cx="4839600" cy="437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3"/>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27"/>
          <p:cNvSpPr/>
          <p:nvPr/>
        </p:nvSpPr>
        <p:spPr>
          <a:xfrm rot="5400000">
            <a:off x="3457800" y="-3072450"/>
            <a:ext cx="1420200" cy="84480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flipH="1" rot="-5400000">
            <a:off x="4244700" y="-1630950"/>
            <a:ext cx="1420200" cy="84054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rot="5400000">
            <a:off x="3457800" y="-232050"/>
            <a:ext cx="1420200" cy="84480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 name="Google Shape;273;p27"/>
          <p:cNvCxnSpPr/>
          <p:nvPr/>
        </p:nvCxnSpPr>
        <p:spPr>
          <a:xfrm rot="10800000">
            <a:off x="8758675" y="3295175"/>
            <a:ext cx="0" cy="1839000"/>
          </a:xfrm>
          <a:prstGeom prst="straightConnector1">
            <a:avLst/>
          </a:prstGeom>
          <a:noFill/>
          <a:ln cap="flat" cmpd="sng" w="9525">
            <a:solidFill>
              <a:schemeClr val="accent3"/>
            </a:solidFill>
            <a:prstDash val="solid"/>
            <a:round/>
            <a:headEnd len="med" w="med" type="none"/>
            <a:tailEnd len="med" w="med" type="none"/>
          </a:ln>
        </p:spPr>
      </p:cxnSp>
      <p:sp>
        <p:nvSpPr>
          <p:cNvPr id="274" name="Google Shape;274;p27"/>
          <p:cNvSpPr/>
          <p:nvPr/>
        </p:nvSpPr>
        <p:spPr>
          <a:xfrm>
            <a:off x="5889175" y="1861650"/>
            <a:ext cx="2869500" cy="2834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27"/>
          <p:cNvCxnSpPr>
            <a:endCxn id="276" idx="0"/>
          </p:cNvCxnSpPr>
          <p:nvPr/>
        </p:nvCxnSpPr>
        <p:spPr>
          <a:xfrm rot="10800000">
            <a:off x="408125" y="-16900"/>
            <a:ext cx="0" cy="3285900"/>
          </a:xfrm>
          <a:prstGeom prst="straightConnector1">
            <a:avLst/>
          </a:prstGeom>
          <a:noFill/>
          <a:ln cap="flat" cmpd="sng" w="9525">
            <a:solidFill>
              <a:schemeClr val="accent3"/>
            </a:solidFill>
            <a:prstDash val="solid"/>
            <a:round/>
            <a:headEnd len="med" w="med" type="none"/>
            <a:tailEnd len="med" w="med" type="none"/>
          </a:ln>
        </p:spPr>
      </p:cxnSp>
      <p:sp>
        <p:nvSpPr>
          <p:cNvPr id="277" name="Google Shape;277;p27"/>
          <p:cNvSpPr/>
          <p:nvPr/>
        </p:nvSpPr>
        <p:spPr>
          <a:xfrm>
            <a:off x="-1042675" y="3281850"/>
            <a:ext cx="2869500" cy="28344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1487425" y="-16900"/>
            <a:ext cx="3791100" cy="3744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bg>
      <p:bgPr>
        <a:solidFill>
          <a:schemeClr val="accent3"/>
        </a:solidFill>
      </p:bgPr>
    </p:bg>
    <p:spTree>
      <p:nvGrpSpPr>
        <p:cNvPr id="278" name="Shape 278"/>
        <p:cNvGrpSpPr/>
        <p:nvPr/>
      </p:nvGrpSpPr>
      <p:grpSpPr>
        <a:xfrm>
          <a:off x="0" y="0"/>
          <a:ext cx="0" cy="0"/>
          <a:chOff x="0" y="0"/>
          <a:chExt cx="0" cy="0"/>
        </a:xfrm>
      </p:grpSpPr>
      <p:grpSp>
        <p:nvGrpSpPr>
          <p:cNvPr id="279" name="Google Shape;279;p28"/>
          <p:cNvGrpSpPr/>
          <p:nvPr/>
        </p:nvGrpSpPr>
        <p:grpSpPr>
          <a:xfrm rot="10800000">
            <a:off x="-58393" y="278409"/>
            <a:ext cx="9220108" cy="1863902"/>
            <a:chOff x="4572000" y="2566850"/>
            <a:chExt cx="11453550" cy="2288400"/>
          </a:xfrm>
        </p:grpSpPr>
        <p:sp>
          <p:nvSpPr>
            <p:cNvPr id="280" name="Google Shape;280;p28"/>
            <p:cNvSpPr/>
            <p:nvPr/>
          </p:nvSpPr>
          <p:spPr>
            <a:xfrm flipH="1" rot="-5400000">
              <a:off x="4558050" y="2580800"/>
              <a:ext cx="2288400" cy="2260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28"/>
            <p:cNvCxnSpPr>
              <a:stCxn id="280" idx="2"/>
            </p:cNvCxnSpPr>
            <p:nvPr/>
          </p:nvCxnSpPr>
          <p:spPr>
            <a:xfrm>
              <a:off x="5702250" y="4855250"/>
              <a:ext cx="10323300" cy="0"/>
            </a:xfrm>
            <a:prstGeom prst="straightConnector1">
              <a:avLst/>
            </a:prstGeom>
            <a:noFill/>
            <a:ln cap="flat" cmpd="sng" w="9525">
              <a:solidFill>
                <a:schemeClr val="dk2"/>
              </a:solidFill>
              <a:prstDash val="solid"/>
              <a:round/>
              <a:headEnd len="med" w="med" type="none"/>
              <a:tailEnd len="med" w="med" type="none"/>
            </a:ln>
          </p:spPr>
        </p:cxnSp>
      </p:grpSp>
      <p:sp>
        <p:nvSpPr>
          <p:cNvPr id="282" name="Google Shape;282;p28"/>
          <p:cNvSpPr txBox="1"/>
          <p:nvPr>
            <p:ph type="title"/>
          </p:nvPr>
        </p:nvSpPr>
        <p:spPr>
          <a:xfrm>
            <a:off x="1969550" y="540000"/>
            <a:ext cx="52050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3" name="Google Shape;283;p28"/>
          <p:cNvSpPr/>
          <p:nvPr/>
        </p:nvSpPr>
        <p:spPr>
          <a:xfrm>
            <a:off x="-1820844" y="3721775"/>
            <a:ext cx="3119100" cy="3081300"/>
          </a:xfrm>
          <a:prstGeom prst="arc">
            <a:avLst>
              <a:gd fmla="val 162001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bg>
      <p:bgPr>
        <a:solidFill>
          <a:schemeClr val="accent3"/>
        </a:solidFill>
      </p:bgPr>
    </p:bg>
    <p:spTree>
      <p:nvGrpSpPr>
        <p:cNvPr id="284" name="Shape 284"/>
        <p:cNvGrpSpPr/>
        <p:nvPr/>
      </p:nvGrpSpPr>
      <p:grpSpPr>
        <a:xfrm>
          <a:off x="0" y="0"/>
          <a:ext cx="0" cy="0"/>
          <a:chOff x="0" y="0"/>
          <a:chExt cx="0" cy="0"/>
        </a:xfrm>
      </p:grpSpPr>
      <p:cxnSp>
        <p:nvCxnSpPr>
          <p:cNvPr id="285" name="Google Shape;285;p29"/>
          <p:cNvCxnSpPr/>
          <p:nvPr/>
        </p:nvCxnSpPr>
        <p:spPr>
          <a:xfrm>
            <a:off x="-37350" y="280050"/>
            <a:ext cx="9194700" cy="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p29"/>
          <p:cNvCxnSpPr/>
          <p:nvPr/>
        </p:nvCxnSpPr>
        <p:spPr>
          <a:xfrm>
            <a:off x="-37350" y="4900800"/>
            <a:ext cx="9194700" cy="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29"/>
          <p:cNvCxnSpPr/>
          <p:nvPr/>
        </p:nvCxnSpPr>
        <p:spPr>
          <a:xfrm rot="10800000">
            <a:off x="317313" y="-46725"/>
            <a:ext cx="0" cy="520890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29"/>
          <p:cNvCxnSpPr/>
          <p:nvPr/>
        </p:nvCxnSpPr>
        <p:spPr>
          <a:xfrm rot="10800000">
            <a:off x="8802688" y="-46725"/>
            <a:ext cx="0" cy="52089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29"/>
          <p:cNvSpPr/>
          <p:nvPr/>
        </p:nvSpPr>
        <p:spPr>
          <a:xfrm rot="5399339">
            <a:off x="-831151" y="-493937"/>
            <a:ext cx="1560600" cy="15414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txBox="1"/>
          <p:nvPr>
            <p:ph type="title"/>
          </p:nvPr>
        </p:nvSpPr>
        <p:spPr>
          <a:xfrm>
            <a:off x="2359175" y="540000"/>
            <a:ext cx="44256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1" name="Google Shape;291;p29"/>
          <p:cNvSpPr/>
          <p:nvPr/>
        </p:nvSpPr>
        <p:spPr>
          <a:xfrm rot="10799531">
            <a:off x="8187850" y="-808768"/>
            <a:ext cx="2198100" cy="2171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_1_1">
    <p:bg>
      <p:bgPr>
        <a:solidFill>
          <a:schemeClr val="accent3"/>
        </a:solidFill>
      </p:bgPr>
    </p:bg>
    <p:spTree>
      <p:nvGrpSpPr>
        <p:cNvPr id="292" name="Shape 292"/>
        <p:cNvGrpSpPr/>
        <p:nvPr/>
      </p:nvGrpSpPr>
      <p:grpSpPr>
        <a:xfrm>
          <a:off x="0" y="0"/>
          <a:ext cx="0" cy="0"/>
          <a:chOff x="0" y="0"/>
          <a:chExt cx="0" cy="0"/>
        </a:xfrm>
      </p:grpSpPr>
      <p:cxnSp>
        <p:nvCxnSpPr>
          <p:cNvPr id="293" name="Google Shape;293;p30"/>
          <p:cNvCxnSpPr/>
          <p:nvPr/>
        </p:nvCxnSpPr>
        <p:spPr>
          <a:xfrm rot="10800000">
            <a:off x="329275" y="-46725"/>
            <a:ext cx="0" cy="52089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0"/>
          <p:cNvCxnSpPr/>
          <p:nvPr/>
        </p:nvCxnSpPr>
        <p:spPr>
          <a:xfrm rot="10800000">
            <a:off x="8814650" y="-46725"/>
            <a:ext cx="0" cy="520890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30"/>
          <p:cNvSpPr/>
          <p:nvPr/>
        </p:nvSpPr>
        <p:spPr>
          <a:xfrm rot="10800000">
            <a:off x="8182276" y="-1016401"/>
            <a:ext cx="1965600" cy="1941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rot="5400000">
            <a:off x="-1026449" y="-1005299"/>
            <a:ext cx="1943100" cy="19194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txBox="1"/>
          <p:nvPr>
            <p:ph type="title"/>
          </p:nvPr>
        </p:nvSpPr>
        <p:spPr>
          <a:xfrm>
            <a:off x="1871825" y="540000"/>
            <a:ext cx="54003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3"/>
        </a:solidFill>
      </p:bgPr>
    </p:bg>
    <p:spTree>
      <p:nvGrpSpPr>
        <p:cNvPr id="27" name="Shape 27"/>
        <p:cNvGrpSpPr/>
        <p:nvPr/>
      </p:nvGrpSpPr>
      <p:grpSpPr>
        <a:xfrm>
          <a:off x="0" y="0"/>
          <a:ext cx="0" cy="0"/>
          <a:chOff x="0" y="0"/>
          <a:chExt cx="0" cy="0"/>
        </a:xfrm>
      </p:grpSpPr>
      <p:sp>
        <p:nvSpPr>
          <p:cNvPr id="28" name="Google Shape;28;p4"/>
          <p:cNvSpPr txBox="1"/>
          <p:nvPr>
            <p:ph type="title"/>
          </p:nvPr>
        </p:nvSpPr>
        <p:spPr>
          <a:xfrm>
            <a:off x="720000" y="540000"/>
            <a:ext cx="7704000" cy="5436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
        <p:nvSpPr>
          <p:cNvPr id="29" name="Google Shape;29;p4"/>
          <p:cNvSpPr txBox="1"/>
          <p:nvPr>
            <p:ph idx="1" type="body"/>
          </p:nvPr>
        </p:nvSpPr>
        <p:spPr>
          <a:xfrm>
            <a:off x="720000" y="1152475"/>
            <a:ext cx="7704000" cy="34509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17500" lvl="1" marL="914400" rtl="0">
              <a:lnSpc>
                <a:spcPct val="115000"/>
              </a:lnSpc>
              <a:spcBef>
                <a:spcPts val="0"/>
              </a:spcBef>
              <a:spcAft>
                <a:spcPts val="0"/>
              </a:spcAft>
              <a:buClr>
                <a:srgbClr val="434343"/>
              </a:buClr>
              <a:buSzPts val="1400"/>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AutoNum type="romanLcPeriod"/>
              <a:defRPr>
                <a:solidFill>
                  <a:srgbClr val="434343"/>
                </a:solidFill>
              </a:defRPr>
            </a:lvl9pPr>
          </a:lstStyle>
          <a:p/>
        </p:txBody>
      </p:sp>
      <p:cxnSp>
        <p:nvCxnSpPr>
          <p:cNvPr id="30" name="Google Shape;30;p4"/>
          <p:cNvCxnSpPr/>
          <p:nvPr/>
        </p:nvCxnSpPr>
        <p:spPr>
          <a:xfrm>
            <a:off x="-9150" y="276775"/>
            <a:ext cx="9143100" cy="0"/>
          </a:xfrm>
          <a:prstGeom prst="straightConnector1">
            <a:avLst/>
          </a:prstGeom>
          <a:noFill/>
          <a:ln cap="flat" cmpd="sng" w="9525">
            <a:solidFill>
              <a:schemeClr val="dk2"/>
            </a:solidFill>
            <a:prstDash val="solid"/>
            <a:round/>
            <a:headEnd len="med" w="med" type="none"/>
            <a:tailEnd len="med" w="med" type="none"/>
          </a:ln>
        </p:spPr>
      </p:cxnSp>
      <p:grpSp>
        <p:nvGrpSpPr>
          <p:cNvPr id="31" name="Google Shape;31;p4"/>
          <p:cNvGrpSpPr/>
          <p:nvPr/>
        </p:nvGrpSpPr>
        <p:grpSpPr>
          <a:xfrm rot="-5400000">
            <a:off x="4883461" y="1246474"/>
            <a:ext cx="5268382" cy="2550193"/>
            <a:chOff x="4572000" y="2566850"/>
            <a:chExt cx="4727550" cy="2288400"/>
          </a:xfrm>
        </p:grpSpPr>
        <p:sp>
          <p:nvSpPr>
            <p:cNvPr id="32" name="Google Shape;32;p4"/>
            <p:cNvSpPr/>
            <p:nvPr/>
          </p:nvSpPr>
          <p:spPr>
            <a:xfrm flipH="1" rot="-5400000">
              <a:off x="4558050" y="2580800"/>
              <a:ext cx="2288400" cy="2260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4"/>
            <p:cNvCxnSpPr>
              <a:stCxn id="32" idx="2"/>
            </p:cNvCxnSpPr>
            <p:nvPr/>
          </p:nvCxnSpPr>
          <p:spPr>
            <a:xfrm rot="10800000">
              <a:off x="7500900" y="3056600"/>
              <a:ext cx="0" cy="3597300"/>
            </a:xfrm>
            <a:prstGeom prst="straightConnector1">
              <a:avLst/>
            </a:prstGeom>
            <a:noFill/>
            <a:ln cap="flat" cmpd="sng" w="9525">
              <a:solidFill>
                <a:schemeClr val="dk2"/>
              </a:solidFill>
              <a:prstDash val="solid"/>
              <a:round/>
              <a:headEnd len="med" w="med" type="none"/>
              <a:tailEnd len="med" w="med" type="none"/>
            </a:ln>
          </p:spPr>
        </p:cxnSp>
      </p:grpSp>
      <p:sp>
        <p:nvSpPr>
          <p:cNvPr id="34" name="Google Shape;34;p4"/>
          <p:cNvSpPr/>
          <p:nvPr/>
        </p:nvSpPr>
        <p:spPr>
          <a:xfrm>
            <a:off x="227825" y="134875"/>
            <a:ext cx="283800" cy="28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bg>
      <p:bgPr>
        <a:solidFill>
          <a:schemeClr val="dk1"/>
        </a:solidFill>
      </p:bgPr>
    </p:bg>
    <p:spTree>
      <p:nvGrpSpPr>
        <p:cNvPr id="298" name="Shape 298"/>
        <p:cNvGrpSpPr/>
        <p:nvPr/>
      </p:nvGrpSpPr>
      <p:grpSpPr>
        <a:xfrm>
          <a:off x="0" y="0"/>
          <a:ext cx="0" cy="0"/>
          <a:chOff x="0" y="0"/>
          <a:chExt cx="0" cy="0"/>
        </a:xfrm>
      </p:grpSpPr>
      <p:sp>
        <p:nvSpPr>
          <p:cNvPr id="299" name="Google Shape;299;p31"/>
          <p:cNvSpPr/>
          <p:nvPr/>
        </p:nvSpPr>
        <p:spPr>
          <a:xfrm>
            <a:off x="1726050" y="-96300"/>
            <a:ext cx="5608800" cy="5381100"/>
          </a:xfrm>
          <a:prstGeom prst="round2SameRect">
            <a:avLst>
              <a:gd fmla="val 49935"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txBox="1"/>
          <p:nvPr>
            <p:ph type="ctrTitle"/>
          </p:nvPr>
        </p:nvSpPr>
        <p:spPr>
          <a:xfrm>
            <a:off x="2147950" y="540000"/>
            <a:ext cx="4848000" cy="98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solidFill>
                  <a:schemeClr val="accent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1" name="Google Shape;301;p31"/>
          <p:cNvSpPr txBox="1"/>
          <p:nvPr>
            <p:ph idx="1" type="subTitle"/>
          </p:nvPr>
        </p:nvSpPr>
        <p:spPr>
          <a:xfrm>
            <a:off x="2148050" y="1521900"/>
            <a:ext cx="4848000" cy="489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500">
                <a:solidFill>
                  <a:schemeClr val="accent3"/>
                </a:solidFill>
                <a:latin typeface="Tenor Sans"/>
                <a:ea typeface="Tenor Sans"/>
                <a:cs typeface="Tenor Sans"/>
                <a:sym typeface="Tenor Sa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2" name="Google Shape;302;p31"/>
          <p:cNvSpPr txBox="1"/>
          <p:nvPr>
            <p:ph idx="2" type="subTitle"/>
          </p:nvPr>
        </p:nvSpPr>
        <p:spPr>
          <a:xfrm>
            <a:off x="2148050" y="2088275"/>
            <a:ext cx="4848000" cy="819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a:solidFill>
                  <a:schemeClr val="accent3"/>
                </a:solidFill>
                <a:latin typeface="Nunito"/>
                <a:ea typeface="Nunito"/>
                <a:cs typeface="Nunito"/>
                <a:sym typeface="Nunit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3" name="Google Shape;303;p31"/>
          <p:cNvSpPr txBox="1"/>
          <p:nvPr/>
        </p:nvSpPr>
        <p:spPr>
          <a:xfrm>
            <a:off x="2148050" y="3783900"/>
            <a:ext cx="4848000" cy="5514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accent3"/>
                </a:solidFill>
                <a:latin typeface="Nunito"/>
                <a:ea typeface="Nunito"/>
                <a:cs typeface="Nunito"/>
                <a:sym typeface="Nunito"/>
              </a:rPr>
              <a:t>CREDITS: This presentation template was created by </a:t>
            </a:r>
            <a:r>
              <a:rPr b="1" lang="en" sz="1200">
                <a:solidFill>
                  <a:schemeClr val="accent3"/>
                </a:solidFill>
                <a:uFill>
                  <a:noFill/>
                </a:uFill>
                <a:latin typeface="Nunito"/>
                <a:ea typeface="Nunito"/>
                <a:cs typeface="Nunito"/>
                <a:sym typeface="Nunito"/>
                <a:hlinkClick r:id="rId2">
                  <a:extLst>
                    <a:ext uri="{A12FA001-AC4F-418D-AE19-62706E023703}">
                      <ahyp:hlinkClr val="tx"/>
                    </a:ext>
                  </a:extLst>
                </a:hlinkClick>
              </a:rPr>
              <a:t>Slidesgo</a:t>
            </a:r>
            <a:r>
              <a:rPr b="1" lang="en" sz="1200">
                <a:solidFill>
                  <a:schemeClr val="accent3"/>
                </a:solidFill>
                <a:latin typeface="Nunito"/>
                <a:ea typeface="Nunito"/>
                <a:cs typeface="Nunito"/>
                <a:sym typeface="Nunito"/>
              </a:rPr>
              <a:t>,</a:t>
            </a:r>
            <a:r>
              <a:rPr lang="en" sz="1200">
                <a:solidFill>
                  <a:schemeClr val="accent3"/>
                </a:solidFill>
                <a:latin typeface="Nunito"/>
                <a:ea typeface="Nunito"/>
                <a:cs typeface="Nunito"/>
                <a:sym typeface="Nunito"/>
              </a:rPr>
              <a:t> including icons by </a:t>
            </a:r>
            <a:r>
              <a:rPr b="1" lang="en" sz="1200">
                <a:solidFill>
                  <a:schemeClr val="accent3"/>
                </a:solidFill>
                <a:uFill>
                  <a:noFill/>
                </a:uFill>
                <a:latin typeface="Nunito"/>
                <a:ea typeface="Nunito"/>
                <a:cs typeface="Nunito"/>
                <a:sym typeface="Nunito"/>
                <a:hlinkClick r:id="rId3">
                  <a:extLst>
                    <a:ext uri="{A12FA001-AC4F-418D-AE19-62706E023703}">
                      <ahyp:hlinkClr val="tx"/>
                    </a:ext>
                  </a:extLst>
                </a:hlinkClick>
              </a:rPr>
              <a:t>Flaticon</a:t>
            </a:r>
            <a:r>
              <a:rPr b="1" lang="en" sz="1200">
                <a:solidFill>
                  <a:schemeClr val="accent3"/>
                </a:solidFill>
                <a:latin typeface="Nunito"/>
                <a:ea typeface="Nunito"/>
                <a:cs typeface="Nunito"/>
                <a:sym typeface="Nunito"/>
              </a:rPr>
              <a:t>,</a:t>
            </a:r>
            <a:r>
              <a:rPr lang="en" sz="1200">
                <a:solidFill>
                  <a:schemeClr val="accent3"/>
                </a:solidFill>
                <a:latin typeface="Nunito"/>
                <a:ea typeface="Nunito"/>
                <a:cs typeface="Nunito"/>
                <a:sym typeface="Nunito"/>
              </a:rPr>
              <a:t> infographics &amp; images by </a:t>
            </a:r>
            <a:r>
              <a:rPr b="1" lang="en" sz="1200">
                <a:solidFill>
                  <a:schemeClr val="accent3"/>
                </a:solidFill>
                <a:uFill>
                  <a:noFill/>
                </a:uFill>
                <a:latin typeface="Nunito"/>
                <a:ea typeface="Nunito"/>
                <a:cs typeface="Nunito"/>
                <a:sym typeface="Nunito"/>
                <a:hlinkClick r:id="rId4">
                  <a:extLst>
                    <a:ext uri="{A12FA001-AC4F-418D-AE19-62706E023703}">
                      <ahyp:hlinkClr val="tx"/>
                    </a:ext>
                  </a:extLst>
                </a:hlinkClick>
              </a:rPr>
              <a:t>Freepik</a:t>
            </a:r>
            <a:endParaRPr b="1" sz="1200">
              <a:solidFill>
                <a:schemeClr val="accent3"/>
              </a:solidFill>
              <a:latin typeface="Nunito"/>
              <a:ea typeface="Nunito"/>
              <a:cs typeface="Nunito"/>
              <a:sym typeface="Nunito"/>
            </a:endParaRPr>
          </a:p>
        </p:txBody>
      </p:sp>
      <p:cxnSp>
        <p:nvCxnSpPr>
          <p:cNvPr id="304" name="Google Shape;304;p31"/>
          <p:cNvCxnSpPr/>
          <p:nvPr/>
        </p:nvCxnSpPr>
        <p:spPr>
          <a:xfrm>
            <a:off x="10350" y="302200"/>
            <a:ext cx="9123600" cy="0"/>
          </a:xfrm>
          <a:prstGeom prst="straightConnector1">
            <a:avLst/>
          </a:prstGeom>
          <a:noFill/>
          <a:ln cap="flat" cmpd="sng" w="9525">
            <a:solidFill>
              <a:schemeClr val="accent3"/>
            </a:solidFill>
            <a:prstDash val="solid"/>
            <a:round/>
            <a:headEnd len="med" w="med" type="none"/>
            <a:tailEnd len="med" w="med" type="none"/>
          </a:ln>
        </p:spPr>
      </p:cxnSp>
      <p:sp>
        <p:nvSpPr>
          <p:cNvPr id="305" name="Google Shape;305;p31"/>
          <p:cNvSpPr/>
          <p:nvPr/>
        </p:nvSpPr>
        <p:spPr>
          <a:xfrm>
            <a:off x="-19250" y="3726250"/>
            <a:ext cx="9182400" cy="1420500"/>
          </a:xfrm>
          <a:prstGeom prst="round2SameRect">
            <a:avLst>
              <a:gd fmla="val 49935"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1"/>
          <p:cNvGrpSpPr/>
          <p:nvPr/>
        </p:nvGrpSpPr>
        <p:grpSpPr>
          <a:xfrm flipH="1" rot="5400000">
            <a:off x="197415" y="522636"/>
            <a:ext cx="3055383" cy="2010131"/>
            <a:chOff x="4572000" y="2566850"/>
            <a:chExt cx="3478350" cy="2288400"/>
          </a:xfrm>
        </p:grpSpPr>
        <p:sp>
          <p:nvSpPr>
            <p:cNvPr id="307" name="Google Shape;307;p31"/>
            <p:cNvSpPr/>
            <p:nvPr/>
          </p:nvSpPr>
          <p:spPr>
            <a:xfrm flipH="1" rot="-5400000">
              <a:off x="4558050" y="2580800"/>
              <a:ext cx="2288400" cy="226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31"/>
            <p:cNvCxnSpPr>
              <a:stCxn id="307" idx="2"/>
            </p:cNvCxnSpPr>
            <p:nvPr/>
          </p:nvCxnSpPr>
          <p:spPr>
            <a:xfrm rot="10800000">
              <a:off x="6876300" y="3681200"/>
              <a:ext cx="0" cy="2348100"/>
            </a:xfrm>
            <a:prstGeom prst="straightConnector1">
              <a:avLst/>
            </a:prstGeom>
            <a:noFill/>
            <a:ln cap="flat" cmpd="sng" w="9525">
              <a:solidFill>
                <a:schemeClr val="accent3"/>
              </a:solidFill>
              <a:prstDash val="solid"/>
              <a:round/>
              <a:headEnd len="med" w="med" type="none"/>
              <a:tailEnd len="med" w="med" type="none"/>
            </a:ln>
          </p:spPr>
        </p:cxnSp>
      </p:grpSp>
      <p:sp>
        <p:nvSpPr>
          <p:cNvPr id="309" name="Google Shape;309;p31"/>
          <p:cNvSpPr/>
          <p:nvPr/>
        </p:nvSpPr>
        <p:spPr>
          <a:xfrm>
            <a:off x="-479925" y="540011"/>
            <a:ext cx="1437900" cy="142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 name="Google Shape;310;p31"/>
          <p:cNvCxnSpPr/>
          <p:nvPr/>
        </p:nvCxnSpPr>
        <p:spPr>
          <a:xfrm>
            <a:off x="-10900" y="4843575"/>
            <a:ext cx="9159000" cy="0"/>
          </a:xfrm>
          <a:prstGeom prst="straightConnector1">
            <a:avLst/>
          </a:prstGeom>
          <a:noFill/>
          <a:ln cap="flat" cmpd="sng" w="9525">
            <a:solidFill>
              <a:schemeClr val="accent3"/>
            </a:solidFill>
            <a:prstDash val="solid"/>
            <a:round/>
            <a:headEnd len="med" w="med" type="none"/>
            <a:tailEnd len="med" w="med" type="none"/>
          </a:ln>
        </p:spPr>
      </p:cxnSp>
      <p:grpSp>
        <p:nvGrpSpPr>
          <p:cNvPr id="311" name="Google Shape;311;p31"/>
          <p:cNvGrpSpPr/>
          <p:nvPr/>
        </p:nvGrpSpPr>
        <p:grpSpPr>
          <a:xfrm flipH="1" rot="-5400000">
            <a:off x="5583076" y="885356"/>
            <a:ext cx="3424045" cy="2257735"/>
            <a:chOff x="4572000" y="2566850"/>
            <a:chExt cx="3470550" cy="2288400"/>
          </a:xfrm>
        </p:grpSpPr>
        <p:sp>
          <p:nvSpPr>
            <p:cNvPr id="312" name="Google Shape;312;p31"/>
            <p:cNvSpPr/>
            <p:nvPr/>
          </p:nvSpPr>
          <p:spPr>
            <a:xfrm flipH="1" rot="-5400000">
              <a:off x="4558050" y="2580800"/>
              <a:ext cx="2288400" cy="2260500"/>
            </a:xfrm>
            <a:prstGeom prst="arc">
              <a:avLst>
                <a:gd fmla="val 1619369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 name="Google Shape;313;p31"/>
            <p:cNvCxnSpPr>
              <a:stCxn id="312" idx="2"/>
            </p:cNvCxnSpPr>
            <p:nvPr/>
          </p:nvCxnSpPr>
          <p:spPr>
            <a:xfrm rot="10800000">
              <a:off x="6872400" y="3685100"/>
              <a:ext cx="0" cy="2340300"/>
            </a:xfrm>
            <a:prstGeom prst="straightConnector1">
              <a:avLst/>
            </a:prstGeom>
            <a:noFill/>
            <a:ln cap="flat" cmpd="sng" w="9525">
              <a:solidFill>
                <a:schemeClr val="accent3"/>
              </a:solidFill>
              <a:prstDash val="solid"/>
              <a:round/>
              <a:headEnd len="med" w="med" type="none"/>
              <a:tailEnd len="med" w="med" type="none"/>
            </a:ln>
          </p:spPr>
        </p:cxnSp>
      </p:grpSp>
      <p:sp>
        <p:nvSpPr>
          <p:cNvPr id="314" name="Google Shape;314;p31"/>
          <p:cNvSpPr/>
          <p:nvPr/>
        </p:nvSpPr>
        <p:spPr>
          <a:xfrm>
            <a:off x="6625625" y="4130336"/>
            <a:ext cx="1437900" cy="142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288150" y="4130336"/>
            <a:ext cx="1437900" cy="142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1"/>
          <p:cNvSpPr/>
          <p:nvPr/>
        </p:nvSpPr>
        <p:spPr>
          <a:xfrm>
            <a:off x="6986075" y="1198361"/>
            <a:ext cx="1437900" cy="142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589550" y="2242125"/>
            <a:ext cx="658500" cy="65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p:cNvSpPr/>
          <p:nvPr/>
        </p:nvSpPr>
        <p:spPr>
          <a:xfrm>
            <a:off x="8282100" y="1676700"/>
            <a:ext cx="283800" cy="2838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bg>
      <p:bgPr>
        <a:solidFill>
          <a:schemeClr val="dk1"/>
        </a:solidFill>
      </p:bgPr>
    </p:bg>
    <p:spTree>
      <p:nvGrpSpPr>
        <p:cNvPr id="319" name="Shape 319"/>
        <p:cNvGrpSpPr/>
        <p:nvPr/>
      </p:nvGrpSpPr>
      <p:grpSpPr>
        <a:xfrm>
          <a:off x="0" y="0"/>
          <a:ext cx="0" cy="0"/>
          <a:chOff x="0" y="0"/>
          <a:chExt cx="0" cy="0"/>
        </a:xfrm>
      </p:grpSpPr>
      <p:sp>
        <p:nvSpPr>
          <p:cNvPr id="320" name="Google Shape;320;p32"/>
          <p:cNvSpPr/>
          <p:nvPr/>
        </p:nvSpPr>
        <p:spPr>
          <a:xfrm flipH="1" rot="-5400000">
            <a:off x="2550900" y="-1283800"/>
            <a:ext cx="4059900" cy="7711200"/>
          </a:xfrm>
          <a:prstGeom prst="round2SameRect">
            <a:avLst>
              <a:gd fmla="val 49935"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flipH="1">
            <a:off x="725125" y="564300"/>
            <a:ext cx="3943200" cy="4636500"/>
          </a:xfrm>
          <a:prstGeom prst="round2SameRect">
            <a:avLst>
              <a:gd fmla="val 49935"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32"/>
          <p:cNvGrpSpPr/>
          <p:nvPr/>
        </p:nvGrpSpPr>
        <p:grpSpPr>
          <a:xfrm rot="-5400000">
            <a:off x="3985226" y="638123"/>
            <a:ext cx="3730530" cy="2454309"/>
            <a:chOff x="4572000" y="2566850"/>
            <a:chExt cx="3478350" cy="2288400"/>
          </a:xfrm>
        </p:grpSpPr>
        <p:sp>
          <p:nvSpPr>
            <p:cNvPr id="323" name="Google Shape;323;p32"/>
            <p:cNvSpPr/>
            <p:nvPr/>
          </p:nvSpPr>
          <p:spPr>
            <a:xfrm flipH="1" rot="-5400000">
              <a:off x="4558050" y="2580800"/>
              <a:ext cx="2288400" cy="226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32"/>
            <p:cNvCxnSpPr>
              <a:stCxn id="323" idx="2"/>
            </p:cNvCxnSpPr>
            <p:nvPr/>
          </p:nvCxnSpPr>
          <p:spPr>
            <a:xfrm rot="10800000">
              <a:off x="6876300" y="3681200"/>
              <a:ext cx="0" cy="2348100"/>
            </a:xfrm>
            <a:prstGeom prst="straightConnector1">
              <a:avLst/>
            </a:prstGeom>
            <a:noFill/>
            <a:ln cap="flat" cmpd="sng" w="9525">
              <a:solidFill>
                <a:schemeClr val="accent3"/>
              </a:solidFill>
              <a:prstDash val="solid"/>
              <a:round/>
              <a:headEnd len="med" w="med" type="none"/>
              <a:tailEnd len="med" w="med" type="none"/>
            </a:ln>
          </p:spPr>
        </p:cxnSp>
      </p:grpSp>
      <p:sp>
        <p:nvSpPr>
          <p:cNvPr id="325" name="Google Shape;325;p32"/>
          <p:cNvSpPr/>
          <p:nvPr/>
        </p:nvSpPr>
        <p:spPr>
          <a:xfrm flipH="1">
            <a:off x="7077650" y="541850"/>
            <a:ext cx="2709900" cy="26769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flipH="1" rot="5400000">
            <a:off x="1050" y="548711"/>
            <a:ext cx="1437900" cy="142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a:off x="8094750" y="3123563"/>
            <a:ext cx="658500" cy="65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a:off x="1032868" y="564300"/>
            <a:ext cx="296400" cy="29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bg>
      <p:bgPr>
        <a:solidFill>
          <a:schemeClr val="accent3"/>
        </a:solidFill>
      </p:bgPr>
    </p:bg>
    <p:spTree>
      <p:nvGrpSpPr>
        <p:cNvPr id="329" name="Shape 329"/>
        <p:cNvGrpSpPr/>
        <p:nvPr/>
      </p:nvGrpSpPr>
      <p:grpSpPr>
        <a:xfrm>
          <a:off x="0" y="0"/>
          <a:ext cx="0" cy="0"/>
          <a:chOff x="0" y="0"/>
          <a:chExt cx="0" cy="0"/>
        </a:xfrm>
      </p:grpSpPr>
      <p:sp>
        <p:nvSpPr>
          <p:cNvPr id="330" name="Google Shape;330;p33"/>
          <p:cNvSpPr/>
          <p:nvPr/>
        </p:nvSpPr>
        <p:spPr>
          <a:xfrm flipH="1">
            <a:off x="3519000" y="564300"/>
            <a:ext cx="2106000" cy="46365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3"/>
          <p:cNvGrpSpPr/>
          <p:nvPr/>
        </p:nvGrpSpPr>
        <p:grpSpPr>
          <a:xfrm>
            <a:off x="5625062" y="1613904"/>
            <a:ext cx="3519047" cy="2315174"/>
            <a:chOff x="4572000" y="2566850"/>
            <a:chExt cx="3478350" cy="2288400"/>
          </a:xfrm>
        </p:grpSpPr>
        <p:sp>
          <p:nvSpPr>
            <p:cNvPr id="332" name="Google Shape;332;p33"/>
            <p:cNvSpPr/>
            <p:nvPr/>
          </p:nvSpPr>
          <p:spPr>
            <a:xfrm flipH="1" rot="-5400000">
              <a:off x="4558050" y="2580800"/>
              <a:ext cx="2288400" cy="2260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33"/>
            <p:cNvCxnSpPr>
              <a:stCxn id="332" idx="2"/>
            </p:cNvCxnSpPr>
            <p:nvPr/>
          </p:nvCxnSpPr>
          <p:spPr>
            <a:xfrm>
              <a:off x="5702250" y="4855250"/>
              <a:ext cx="2348100" cy="0"/>
            </a:xfrm>
            <a:prstGeom prst="straightConnector1">
              <a:avLst/>
            </a:prstGeom>
            <a:noFill/>
            <a:ln cap="flat" cmpd="sng" w="9525">
              <a:solidFill>
                <a:schemeClr val="dk2"/>
              </a:solidFill>
              <a:prstDash val="solid"/>
              <a:round/>
              <a:headEnd len="med" w="med" type="none"/>
              <a:tailEnd len="med" w="med" type="none"/>
            </a:ln>
          </p:spPr>
        </p:cxnSp>
      </p:grpSp>
      <p:sp>
        <p:nvSpPr>
          <p:cNvPr id="334" name="Google Shape;334;p33"/>
          <p:cNvSpPr/>
          <p:nvPr/>
        </p:nvSpPr>
        <p:spPr>
          <a:xfrm flipH="1" rot="5400000">
            <a:off x="6092186" y="3944551"/>
            <a:ext cx="2556300" cy="2525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flipH="1" rot="5400000">
            <a:off x="4195850" y="2172311"/>
            <a:ext cx="1437900" cy="1420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flipH="1">
            <a:off x="720000" y="564300"/>
            <a:ext cx="2106000" cy="46857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572850" y="4448100"/>
            <a:ext cx="294300" cy="31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 name="Google Shape;338;p33"/>
          <p:cNvCxnSpPr/>
          <p:nvPr/>
        </p:nvCxnSpPr>
        <p:spPr>
          <a:xfrm>
            <a:off x="9525" y="4603500"/>
            <a:ext cx="3505200" cy="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33"/>
          <p:cNvCxnSpPr>
            <a:stCxn id="330" idx="3"/>
          </p:cNvCxnSpPr>
          <p:nvPr/>
        </p:nvCxnSpPr>
        <p:spPr>
          <a:xfrm>
            <a:off x="4572000" y="564300"/>
            <a:ext cx="4581300" cy="0"/>
          </a:xfrm>
          <a:prstGeom prst="straightConnector1">
            <a:avLst/>
          </a:prstGeom>
          <a:noFill/>
          <a:ln cap="flat" cmpd="sng" w="9525">
            <a:solidFill>
              <a:schemeClr val="dk2"/>
            </a:solidFill>
            <a:prstDash val="solid"/>
            <a:round/>
            <a:headEnd len="med" w="med" type="none"/>
            <a:tailEnd len="med" w="med" type="none"/>
          </a:ln>
        </p:spPr>
      </p:cxnSp>
      <p:sp>
        <p:nvSpPr>
          <p:cNvPr id="340" name="Google Shape;340;p33"/>
          <p:cNvSpPr/>
          <p:nvPr/>
        </p:nvSpPr>
        <p:spPr>
          <a:xfrm>
            <a:off x="7810499" y="257550"/>
            <a:ext cx="613500" cy="613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bg>
      <p:bgPr>
        <a:solidFill>
          <a:schemeClr val="dk1"/>
        </a:solidFill>
      </p:bgPr>
    </p:bg>
    <p:spTree>
      <p:nvGrpSpPr>
        <p:cNvPr id="341" name="Shape 341"/>
        <p:cNvGrpSpPr/>
        <p:nvPr/>
      </p:nvGrpSpPr>
      <p:grpSpPr>
        <a:xfrm>
          <a:off x="0" y="0"/>
          <a:ext cx="0" cy="0"/>
          <a:chOff x="0" y="0"/>
          <a:chExt cx="0" cy="0"/>
        </a:xfrm>
      </p:grpSpPr>
      <p:sp>
        <p:nvSpPr>
          <p:cNvPr id="342" name="Google Shape;342;p34"/>
          <p:cNvSpPr/>
          <p:nvPr/>
        </p:nvSpPr>
        <p:spPr>
          <a:xfrm flipH="1">
            <a:off x="704850" y="564300"/>
            <a:ext cx="7734300" cy="2617200"/>
          </a:xfrm>
          <a:prstGeom prst="round2SameRect">
            <a:avLst>
              <a:gd fmla="val 49935"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34"/>
          <p:cNvGrpSpPr/>
          <p:nvPr/>
        </p:nvGrpSpPr>
        <p:grpSpPr>
          <a:xfrm>
            <a:off x="4883014" y="1782251"/>
            <a:ext cx="4260979" cy="2803061"/>
            <a:chOff x="4572000" y="2566850"/>
            <a:chExt cx="3478350" cy="2288400"/>
          </a:xfrm>
        </p:grpSpPr>
        <p:sp>
          <p:nvSpPr>
            <p:cNvPr id="344" name="Google Shape;344;p34"/>
            <p:cNvSpPr/>
            <p:nvPr/>
          </p:nvSpPr>
          <p:spPr>
            <a:xfrm flipH="1" rot="-5400000">
              <a:off x="4558050" y="2580800"/>
              <a:ext cx="2288400" cy="226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 name="Google Shape;345;p34"/>
            <p:cNvCxnSpPr>
              <a:stCxn id="344" idx="2"/>
            </p:cNvCxnSpPr>
            <p:nvPr/>
          </p:nvCxnSpPr>
          <p:spPr>
            <a:xfrm>
              <a:off x="5702250" y="4855250"/>
              <a:ext cx="2348100" cy="0"/>
            </a:xfrm>
            <a:prstGeom prst="straightConnector1">
              <a:avLst/>
            </a:prstGeom>
            <a:noFill/>
            <a:ln cap="flat" cmpd="sng" w="9525">
              <a:solidFill>
                <a:schemeClr val="accent3"/>
              </a:solidFill>
              <a:prstDash val="solid"/>
              <a:round/>
              <a:headEnd len="med" w="med" type="none"/>
              <a:tailEnd len="med" w="med" type="none"/>
            </a:ln>
          </p:spPr>
        </p:cxnSp>
      </p:grpSp>
      <p:sp>
        <p:nvSpPr>
          <p:cNvPr id="346" name="Google Shape;346;p34"/>
          <p:cNvSpPr/>
          <p:nvPr/>
        </p:nvSpPr>
        <p:spPr>
          <a:xfrm flipH="1" rot="5400000">
            <a:off x="6338975" y="2863486"/>
            <a:ext cx="1437900" cy="142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413249" y="2854775"/>
            <a:ext cx="613500" cy="613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4424850" y="4448075"/>
            <a:ext cx="294300" cy="310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34"/>
          <p:cNvCxnSpPr/>
          <p:nvPr/>
        </p:nvCxnSpPr>
        <p:spPr>
          <a:xfrm>
            <a:off x="9600" y="4603500"/>
            <a:ext cx="4562400" cy="0"/>
          </a:xfrm>
          <a:prstGeom prst="straightConnector1">
            <a:avLst/>
          </a:prstGeom>
          <a:noFill/>
          <a:ln cap="flat" cmpd="sng" w="9525">
            <a:solidFill>
              <a:schemeClr val="accent3"/>
            </a:solidFill>
            <a:prstDash val="solid"/>
            <a:round/>
            <a:headEnd len="med" w="med" type="none"/>
            <a:tailEnd len="med" w="med" type="none"/>
          </a:ln>
        </p:spPr>
      </p:cxnSp>
      <p:sp>
        <p:nvSpPr>
          <p:cNvPr id="350" name="Google Shape;350;p34"/>
          <p:cNvSpPr/>
          <p:nvPr/>
        </p:nvSpPr>
        <p:spPr>
          <a:xfrm flipH="1">
            <a:off x="705000" y="3571875"/>
            <a:ext cx="2343000" cy="1663800"/>
          </a:xfrm>
          <a:prstGeom prst="round2SameRect">
            <a:avLst>
              <a:gd fmla="val 49935"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35" name="Shape 35"/>
        <p:cNvGrpSpPr/>
        <p:nvPr/>
      </p:nvGrpSpPr>
      <p:grpSpPr>
        <a:xfrm>
          <a:off x="0" y="0"/>
          <a:ext cx="0" cy="0"/>
          <a:chOff x="0" y="0"/>
          <a:chExt cx="0" cy="0"/>
        </a:xfrm>
      </p:grpSpPr>
      <p:cxnSp>
        <p:nvCxnSpPr>
          <p:cNvPr id="36" name="Google Shape;36;p5"/>
          <p:cNvCxnSpPr>
            <a:endCxn id="37" idx="2"/>
          </p:cNvCxnSpPr>
          <p:nvPr/>
        </p:nvCxnSpPr>
        <p:spPr>
          <a:xfrm>
            <a:off x="-9300" y="4119075"/>
            <a:ext cx="8433300" cy="0"/>
          </a:xfrm>
          <a:prstGeom prst="straightConnector1">
            <a:avLst/>
          </a:prstGeom>
          <a:noFill/>
          <a:ln cap="flat" cmpd="sng" w="9525">
            <a:solidFill>
              <a:schemeClr val="dk2"/>
            </a:solidFill>
            <a:prstDash val="solid"/>
            <a:round/>
            <a:headEnd len="med" w="med" type="none"/>
            <a:tailEnd len="med" w="med" type="none"/>
          </a:ln>
        </p:spPr>
      </p:cxnSp>
      <p:sp>
        <p:nvSpPr>
          <p:cNvPr id="38" name="Google Shape;38;p5"/>
          <p:cNvSpPr/>
          <p:nvPr/>
        </p:nvSpPr>
        <p:spPr>
          <a:xfrm>
            <a:off x="-967475" y="949950"/>
            <a:ext cx="1866900" cy="1844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8424000" y="3019425"/>
            <a:ext cx="1425000" cy="21993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5"/>
          <p:cNvCxnSpPr/>
          <p:nvPr/>
        </p:nvCxnSpPr>
        <p:spPr>
          <a:xfrm rot="10800000">
            <a:off x="899425" y="4114800"/>
            <a:ext cx="0" cy="1028700"/>
          </a:xfrm>
          <a:prstGeom prst="straightConnector1">
            <a:avLst/>
          </a:prstGeom>
          <a:noFill/>
          <a:ln cap="flat" cmpd="sng" w="9525">
            <a:solidFill>
              <a:schemeClr val="dk2"/>
            </a:solidFill>
            <a:prstDash val="solid"/>
            <a:round/>
            <a:headEnd len="med" w="med" type="none"/>
            <a:tailEnd len="med" w="med" type="none"/>
          </a:ln>
        </p:spPr>
      </p:cxnSp>
      <p:sp>
        <p:nvSpPr>
          <p:cNvPr id="40" name="Google Shape;40;p5"/>
          <p:cNvSpPr txBox="1"/>
          <p:nvPr>
            <p:ph idx="1" type="subTitle"/>
          </p:nvPr>
        </p:nvSpPr>
        <p:spPr>
          <a:xfrm>
            <a:off x="1271875" y="2309850"/>
            <a:ext cx="2726700" cy="61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1pPr>
            <a:lvl2pPr lvl="1"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2pPr>
            <a:lvl3pPr lvl="2"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3pPr>
            <a:lvl4pPr lvl="3"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4pPr>
            <a:lvl5pPr lvl="4"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5pPr>
            <a:lvl6pPr lvl="5"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6pPr>
            <a:lvl7pPr lvl="6"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7pPr>
            <a:lvl8pPr lvl="7"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8pPr>
            <a:lvl9pPr lvl="8"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9pPr>
          </a:lstStyle>
          <a:p/>
        </p:txBody>
      </p:sp>
      <p:sp>
        <p:nvSpPr>
          <p:cNvPr id="41" name="Google Shape;41;p5"/>
          <p:cNvSpPr txBox="1"/>
          <p:nvPr>
            <p:ph idx="2" type="subTitle"/>
          </p:nvPr>
        </p:nvSpPr>
        <p:spPr>
          <a:xfrm>
            <a:off x="4926750" y="2309850"/>
            <a:ext cx="2726700" cy="614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1pPr>
            <a:lvl2pPr lvl="1"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2pPr>
            <a:lvl3pPr lvl="2"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3pPr>
            <a:lvl4pPr lvl="3"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4pPr>
            <a:lvl5pPr lvl="4"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5pPr>
            <a:lvl6pPr lvl="5"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6pPr>
            <a:lvl7pPr lvl="6"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7pPr>
            <a:lvl8pPr lvl="7"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8pPr>
            <a:lvl9pPr lvl="8" rtl="0" algn="ctr">
              <a:lnSpc>
                <a:spcPct val="100000"/>
              </a:lnSpc>
              <a:spcBef>
                <a:spcPts val="0"/>
              </a:spcBef>
              <a:spcAft>
                <a:spcPts val="0"/>
              </a:spcAft>
              <a:buClr>
                <a:schemeClr val="dk1"/>
              </a:buClr>
              <a:buSzPts val="2500"/>
              <a:buFont typeface="Tenor Sans"/>
              <a:buNone/>
              <a:defRPr sz="2500">
                <a:solidFill>
                  <a:schemeClr val="dk1"/>
                </a:solidFill>
                <a:latin typeface="Tenor Sans"/>
                <a:ea typeface="Tenor Sans"/>
                <a:cs typeface="Tenor Sans"/>
                <a:sym typeface="Tenor Sans"/>
              </a:defRPr>
            </a:lvl9pPr>
          </a:lstStyle>
          <a:p/>
        </p:txBody>
      </p:sp>
      <p:sp>
        <p:nvSpPr>
          <p:cNvPr id="42" name="Google Shape;42;p5"/>
          <p:cNvSpPr txBox="1"/>
          <p:nvPr>
            <p:ph idx="3" type="subTitle"/>
          </p:nvPr>
        </p:nvSpPr>
        <p:spPr>
          <a:xfrm>
            <a:off x="1271875" y="2923875"/>
            <a:ext cx="2726700" cy="1016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Nunito"/>
              <a:buNone/>
              <a:defRPr>
                <a:solidFill>
                  <a:schemeClr val="dk1"/>
                </a:solidFill>
                <a:latin typeface="Nunito"/>
                <a:ea typeface="Nunito"/>
                <a:cs typeface="Nunito"/>
                <a:sym typeface="Nunito"/>
              </a:defRPr>
            </a:lvl1pPr>
            <a:lvl2pPr lvl="1" rtl="0" algn="ctr">
              <a:lnSpc>
                <a:spcPct val="100000"/>
              </a:lnSpc>
              <a:spcBef>
                <a:spcPts val="0"/>
              </a:spcBef>
              <a:spcAft>
                <a:spcPts val="0"/>
              </a:spcAft>
              <a:buSzPts val="1400"/>
              <a:buFont typeface="Nunito"/>
              <a:buNone/>
              <a:defRPr>
                <a:latin typeface="Nunito"/>
                <a:ea typeface="Nunito"/>
                <a:cs typeface="Nunito"/>
                <a:sym typeface="Nunito"/>
              </a:defRPr>
            </a:lvl2pPr>
            <a:lvl3pPr lvl="2" rtl="0" algn="ctr">
              <a:lnSpc>
                <a:spcPct val="100000"/>
              </a:lnSpc>
              <a:spcBef>
                <a:spcPts val="0"/>
              </a:spcBef>
              <a:spcAft>
                <a:spcPts val="0"/>
              </a:spcAft>
              <a:buSzPts val="1400"/>
              <a:buFont typeface="Nunito"/>
              <a:buNone/>
              <a:defRPr>
                <a:latin typeface="Nunito"/>
                <a:ea typeface="Nunito"/>
                <a:cs typeface="Nunito"/>
                <a:sym typeface="Nunito"/>
              </a:defRPr>
            </a:lvl3pPr>
            <a:lvl4pPr lvl="3" rtl="0" algn="ctr">
              <a:lnSpc>
                <a:spcPct val="100000"/>
              </a:lnSpc>
              <a:spcBef>
                <a:spcPts val="0"/>
              </a:spcBef>
              <a:spcAft>
                <a:spcPts val="0"/>
              </a:spcAft>
              <a:buSzPts val="1400"/>
              <a:buFont typeface="Nunito"/>
              <a:buNone/>
              <a:defRPr>
                <a:latin typeface="Nunito"/>
                <a:ea typeface="Nunito"/>
                <a:cs typeface="Nunito"/>
                <a:sym typeface="Nunito"/>
              </a:defRPr>
            </a:lvl4pPr>
            <a:lvl5pPr lvl="4" rtl="0" algn="ctr">
              <a:lnSpc>
                <a:spcPct val="100000"/>
              </a:lnSpc>
              <a:spcBef>
                <a:spcPts val="0"/>
              </a:spcBef>
              <a:spcAft>
                <a:spcPts val="0"/>
              </a:spcAft>
              <a:buSzPts val="1400"/>
              <a:buFont typeface="Nunito"/>
              <a:buNone/>
              <a:defRPr>
                <a:latin typeface="Nunito"/>
                <a:ea typeface="Nunito"/>
                <a:cs typeface="Nunito"/>
                <a:sym typeface="Nunito"/>
              </a:defRPr>
            </a:lvl5pPr>
            <a:lvl6pPr lvl="5" rtl="0" algn="ctr">
              <a:lnSpc>
                <a:spcPct val="100000"/>
              </a:lnSpc>
              <a:spcBef>
                <a:spcPts val="0"/>
              </a:spcBef>
              <a:spcAft>
                <a:spcPts val="0"/>
              </a:spcAft>
              <a:buSzPts val="1400"/>
              <a:buFont typeface="Nunito"/>
              <a:buNone/>
              <a:defRPr>
                <a:latin typeface="Nunito"/>
                <a:ea typeface="Nunito"/>
                <a:cs typeface="Nunito"/>
                <a:sym typeface="Nunito"/>
              </a:defRPr>
            </a:lvl6pPr>
            <a:lvl7pPr lvl="6" rtl="0" algn="ctr">
              <a:lnSpc>
                <a:spcPct val="100000"/>
              </a:lnSpc>
              <a:spcBef>
                <a:spcPts val="0"/>
              </a:spcBef>
              <a:spcAft>
                <a:spcPts val="0"/>
              </a:spcAft>
              <a:buSzPts val="1400"/>
              <a:buFont typeface="Nunito"/>
              <a:buNone/>
              <a:defRPr>
                <a:latin typeface="Nunito"/>
                <a:ea typeface="Nunito"/>
                <a:cs typeface="Nunito"/>
                <a:sym typeface="Nunito"/>
              </a:defRPr>
            </a:lvl7pPr>
            <a:lvl8pPr lvl="7" rtl="0" algn="ctr">
              <a:lnSpc>
                <a:spcPct val="100000"/>
              </a:lnSpc>
              <a:spcBef>
                <a:spcPts val="0"/>
              </a:spcBef>
              <a:spcAft>
                <a:spcPts val="0"/>
              </a:spcAft>
              <a:buSzPts val="1400"/>
              <a:buFont typeface="Nunito"/>
              <a:buNone/>
              <a:defRPr>
                <a:latin typeface="Nunito"/>
                <a:ea typeface="Nunito"/>
                <a:cs typeface="Nunito"/>
                <a:sym typeface="Nunito"/>
              </a:defRPr>
            </a:lvl8pPr>
            <a:lvl9pPr lvl="8" rtl="0" algn="ctr">
              <a:lnSpc>
                <a:spcPct val="100000"/>
              </a:lnSpc>
              <a:spcBef>
                <a:spcPts val="0"/>
              </a:spcBef>
              <a:spcAft>
                <a:spcPts val="0"/>
              </a:spcAft>
              <a:buSzPts val="1400"/>
              <a:buFont typeface="Nunito"/>
              <a:buNone/>
              <a:defRPr>
                <a:latin typeface="Nunito"/>
                <a:ea typeface="Nunito"/>
                <a:cs typeface="Nunito"/>
                <a:sym typeface="Nunito"/>
              </a:defRPr>
            </a:lvl9pPr>
          </a:lstStyle>
          <a:p/>
        </p:txBody>
      </p:sp>
      <p:sp>
        <p:nvSpPr>
          <p:cNvPr id="43" name="Google Shape;43;p5"/>
          <p:cNvSpPr txBox="1"/>
          <p:nvPr>
            <p:ph idx="4" type="subTitle"/>
          </p:nvPr>
        </p:nvSpPr>
        <p:spPr>
          <a:xfrm>
            <a:off x="4926750" y="2923875"/>
            <a:ext cx="2726700" cy="1016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Nunito"/>
              <a:buNone/>
              <a:defRPr>
                <a:solidFill>
                  <a:schemeClr val="dk1"/>
                </a:solidFill>
                <a:latin typeface="Nunito"/>
                <a:ea typeface="Nunito"/>
                <a:cs typeface="Nunito"/>
                <a:sym typeface="Nunito"/>
              </a:defRPr>
            </a:lvl1pPr>
            <a:lvl2pPr lvl="1" rtl="0" algn="ctr">
              <a:lnSpc>
                <a:spcPct val="100000"/>
              </a:lnSpc>
              <a:spcBef>
                <a:spcPts val="0"/>
              </a:spcBef>
              <a:spcAft>
                <a:spcPts val="0"/>
              </a:spcAft>
              <a:buSzPts val="1400"/>
              <a:buFont typeface="Nunito"/>
              <a:buNone/>
              <a:defRPr>
                <a:latin typeface="Nunito"/>
                <a:ea typeface="Nunito"/>
                <a:cs typeface="Nunito"/>
                <a:sym typeface="Nunito"/>
              </a:defRPr>
            </a:lvl2pPr>
            <a:lvl3pPr lvl="2" rtl="0" algn="ctr">
              <a:lnSpc>
                <a:spcPct val="100000"/>
              </a:lnSpc>
              <a:spcBef>
                <a:spcPts val="0"/>
              </a:spcBef>
              <a:spcAft>
                <a:spcPts val="0"/>
              </a:spcAft>
              <a:buSzPts val="1400"/>
              <a:buFont typeface="Nunito"/>
              <a:buNone/>
              <a:defRPr>
                <a:latin typeface="Nunito"/>
                <a:ea typeface="Nunito"/>
                <a:cs typeface="Nunito"/>
                <a:sym typeface="Nunito"/>
              </a:defRPr>
            </a:lvl3pPr>
            <a:lvl4pPr lvl="3" rtl="0" algn="ctr">
              <a:lnSpc>
                <a:spcPct val="100000"/>
              </a:lnSpc>
              <a:spcBef>
                <a:spcPts val="0"/>
              </a:spcBef>
              <a:spcAft>
                <a:spcPts val="0"/>
              </a:spcAft>
              <a:buSzPts val="1400"/>
              <a:buFont typeface="Nunito"/>
              <a:buNone/>
              <a:defRPr>
                <a:latin typeface="Nunito"/>
                <a:ea typeface="Nunito"/>
                <a:cs typeface="Nunito"/>
                <a:sym typeface="Nunito"/>
              </a:defRPr>
            </a:lvl4pPr>
            <a:lvl5pPr lvl="4" rtl="0" algn="ctr">
              <a:lnSpc>
                <a:spcPct val="100000"/>
              </a:lnSpc>
              <a:spcBef>
                <a:spcPts val="0"/>
              </a:spcBef>
              <a:spcAft>
                <a:spcPts val="0"/>
              </a:spcAft>
              <a:buSzPts val="1400"/>
              <a:buFont typeface="Nunito"/>
              <a:buNone/>
              <a:defRPr>
                <a:latin typeface="Nunito"/>
                <a:ea typeface="Nunito"/>
                <a:cs typeface="Nunito"/>
                <a:sym typeface="Nunito"/>
              </a:defRPr>
            </a:lvl5pPr>
            <a:lvl6pPr lvl="5" rtl="0" algn="ctr">
              <a:lnSpc>
                <a:spcPct val="100000"/>
              </a:lnSpc>
              <a:spcBef>
                <a:spcPts val="0"/>
              </a:spcBef>
              <a:spcAft>
                <a:spcPts val="0"/>
              </a:spcAft>
              <a:buSzPts val="1400"/>
              <a:buFont typeface="Nunito"/>
              <a:buNone/>
              <a:defRPr>
                <a:latin typeface="Nunito"/>
                <a:ea typeface="Nunito"/>
                <a:cs typeface="Nunito"/>
                <a:sym typeface="Nunito"/>
              </a:defRPr>
            </a:lvl6pPr>
            <a:lvl7pPr lvl="6" rtl="0" algn="ctr">
              <a:lnSpc>
                <a:spcPct val="100000"/>
              </a:lnSpc>
              <a:spcBef>
                <a:spcPts val="0"/>
              </a:spcBef>
              <a:spcAft>
                <a:spcPts val="0"/>
              </a:spcAft>
              <a:buSzPts val="1400"/>
              <a:buFont typeface="Nunito"/>
              <a:buNone/>
              <a:defRPr>
                <a:latin typeface="Nunito"/>
                <a:ea typeface="Nunito"/>
                <a:cs typeface="Nunito"/>
                <a:sym typeface="Nunito"/>
              </a:defRPr>
            </a:lvl7pPr>
            <a:lvl8pPr lvl="7" rtl="0" algn="ctr">
              <a:lnSpc>
                <a:spcPct val="100000"/>
              </a:lnSpc>
              <a:spcBef>
                <a:spcPts val="0"/>
              </a:spcBef>
              <a:spcAft>
                <a:spcPts val="0"/>
              </a:spcAft>
              <a:buSzPts val="1400"/>
              <a:buFont typeface="Nunito"/>
              <a:buNone/>
              <a:defRPr>
                <a:latin typeface="Nunito"/>
                <a:ea typeface="Nunito"/>
                <a:cs typeface="Nunito"/>
                <a:sym typeface="Nunito"/>
              </a:defRPr>
            </a:lvl8pPr>
            <a:lvl9pPr lvl="8" rtl="0" algn="ctr">
              <a:lnSpc>
                <a:spcPct val="100000"/>
              </a:lnSpc>
              <a:spcBef>
                <a:spcPts val="0"/>
              </a:spcBef>
              <a:spcAft>
                <a:spcPts val="0"/>
              </a:spcAft>
              <a:buSzPts val="1400"/>
              <a:buFont typeface="Nunito"/>
              <a:buNone/>
              <a:defRPr>
                <a:latin typeface="Nunito"/>
                <a:ea typeface="Nunito"/>
                <a:cs typeface="Nunito"/>
                <a:sym typeface="Nunito"/>
              </a:defRPr>
            </a:lvl9pPr>
          </a:lstStyle>
          <a:p/>
        </p:txBody>
      </p:sp>
      <p:sp>
        <p:nvSpPr>
          <p:cNvPr id="44" name="Google Shape;44;p5"/>
          <p:cNvSpPr txBox="1"/>
          <p:nvPr>
            <p:ph type="title"/>
          </p:nvPr>
        </p:nvSpPr>
        <p:spPr>
          <a:xfrm>
            <a:off x="720000" y="540000"/>
            <a:ext cx="77040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5" name="Google Shape;45;p5"/>
          <p:cNvCxnSpPr/>
          <p:nvPr/>
        </p:nvCxnSpPr>
        <p:spPr>
          <a:xfrm>
            <a:off x="-9150" y="1872000"/>
            <a:ext cx="9212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46" name="Shape 46"/>
        <p:cNvGrpSpPr/>
        <p:nvPr/>
      </p:nvGrpSpPr>
      <p:grpSpPr>
        <a:xfrm>
          <a:off x="0" y="0"/>
          <a:ext cx="0" cy="0"/>
          <a:chOff x="0" y="0"/>
          <a:chExt cx="0" cy="0"/>
        </a:xfrm>
      </p:grpSpPr>
      <p:sp>
        <p:nvSpPr>
          <p:cNvPr id="47" name="Google Shape;47;p6"/>
          <p:cNvSpPr txBox="1"/>
          <p:nvPr>
            <p:ph type="title"/>
          </p:nvPr>
        </p:nvSpPr>
        <p:spPr>
          <a:xfrm>
            <a:off x="1806750" y="540000"/>
            <a:ext cx="55305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8" name="Google Shape;48;p6"/>
          <p:cNvCxnSpPr/>
          <p:nvPr/>
        </p:nvCxnSpPr>
        <p:spPr>
          <a:xfrm>
            <a:off x="-19396" y="4840575"/>
            <a:ext cx="9246900" cy="0"/>
          </a:xfrm>
          <a:prstGeom prst="straightConnector1">
            <a:avLst/>
          </a:prstGeom>
          <a:noFill/>
          <a:ln cap="flat" cmpd="sng" w="9525">
            <a:solidFill>
              <a:schemeClr val="dk2"/>
            </a:solidFill>
            <a:prstDash val="solid"/>
            <a:round/>
            <a:headEnd len="med" w="med" type="none"/>
            <a:tailEnd len="med" w="med" type="none"/>
          </a:ln>
        </p:spPr>
      </p:cxnSp>
      <p:cxnSp>
        <p:nvCxnSpPr>
          <p:cNvPr id="49" name="Google Shape;49;p6"/>
          <p:cNvCxnSpPr/>
          <p:nvPr/>
        </p:nvCxnSpPr>
        <p:spPr>
          <a:xfrm rot="10800000">
            <a:off x="403350" y="-10171"/>
            <a:ext cx="0" cy="5225400"/>
          </a:xfrm>
          <a:prstGeom prst="straightConnector1">
            <a:avLst/>
          </a:prstGeom>
          <a:noFill/>
          <a:ln cap="flat" cmpd="sng" w="9525">
            <a:solidFill>
              <a:schemeClr val="dk2"/>
            </a:solidFill>
            <a:prstDash val="solid"/>
            <a:round/>
            <a:headEnd len="med" w="med" type="none"/>
            <a:tailEnd len="med" w="med" type="none"/>
          </a:ln>
        </p:spPr>
      </p:cxnSp>
      <p:sp>
        <p:nvSpPr>
          <p:cNvPr id="50" name="Google Shape;50;p6"/>
          <p:cNvSpPr/>
          <p:nvPr/>
        </p:nvSpPr>
        <p:spPr>
          <a:xfrm flipH="1" rot="-5399448">
            <a:off x="8289809" y="-958055"/>
            <a:ext cx="1866900" cy="1844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51" name="Shape 51"/>
        <p:cNvGrpSpPr/>
        <p:nvPr/>
      </p:nvGrpSpPr>
      <p:grpSpPr>
        <a:xfrm>
          <a:off x="0" y="0"/>
          <a:ext cx="0" cy="0"/>
          <a:chOff x="0" y="0"/>
          <a:chExt cx="0" cy="0"/>
        </a:xfrm>
      </p:grpSpPr>
      <p:sp>
        <p:nvSpPr>
          <p:cNvPr id="52" name="Google Shape;52;p7"/>
          <p:cNvSpPr/>
          <p:nvPr/>
        </p:nvSpPr>
        <p:spPr>
          <a:xfrm>
            <a:off x="1552650" y="1393600"/>
            <a:ext cx="6038700" cy="39240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a:off x="6165350" y="3918525"/>
            <a:ext cx="1866900" cy="1844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txBox="1"/>
          <p:nvPr>
            <p:ph type="title"/>
          </p:nvPr>
        </p:nvSpPr>
        <p:spPr>
          <a:xfrm>
            <a:off x="1724025" y="540000"/>
            <a:ext cx="5695800" cy="54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7"/>
          <p:cNvSpPr txBox="1"/>
          <p:nvPr>
            <p:ph idx="1" type="body"/>
          </p:nvPr>
        </p:nvSpPr>
        <p:spPr>
          <a:xfrm>
            <a:off x="2843775" y="1638300"/>
            <a:ext cx="3456300" cy="2965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cxnSp>
        <p:nvCxnSpPr>
          <p:cNvPr id="56" name="Google Shape;56;p7"/>
          <p:cNvCxnSpPr/>
          <p:nvPr/>
        </p:nvCxnSpPr>
        <p:spPr>
          <a:xfrm>
            <a:off x="-9150" y="4840575"/>
            <a:ext cx="9229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57" name="Shape 57"/>
        <p:cNvGrpSpPr/>
        <p:nvPr/>
      </p:nvGrpSpPr>
      <p:grpSpPr>
        <a:xfrm>
          <a:off x="0" y="0"/>
          <a:ext cx="0" cy="0"/>
          <a:chOff x="0" y="0"/>
          <a:chExt cx="0" cy="0"/>
        </a:xfrm>
      </p:grpSpPr>
      <p:sp>
        <p:nvSpPr>
          <p:cNvPr id="58" name="Google Shape;58;p8"/>
          <p:cNvSpPr txBox="1"/>
          <p:nvPr>
            <p:ph type="title"/>
          </p:nvPr>
        </p:nvSpPr>
        <p:spPr>
          <a:xfrm>
            <a:off x="1824750" y="1650600"/>
            <a:ext cx="5494500" cy="184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59" name="Google Shape;59;p8"/>
          <p:cNvSpPr/>
          <p:nvPr/>
        </p:nvSpPr>
        <p:spPr>
          <a:xfrm flipH="1" rot="-5400000">
            <a:off x="690762" y="-156760"/>
            <a:ext cx="4789500" cy="47310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7435975" y="540000"/>
            <a:ext cx="1976100" cy="4789500"/>
          </a:xfrm>
          <a:prstGeom prst="round2SameRect">
            <a:avLst>
              <a:gd fmla="val 49935"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8"/>
          <p:cNvCxnSpPr/>
          <p:nvPr/>
        </p:nvCxnSpPr>
        <p:spPr>
          <a:xfrm>
            <a:off x="-9175" y="4603500"/>
            <a:ext cx="9159300" cy="0"/>
          </a:xfrm>
          <a:prstGeom prst="straightConnector1">
            <a:avLst/>
          </a:prstGeom>
          <a:noFill/>
          <a:ln cap="flat" cmpd="sng" w="9525">
            <a:solidFill>
              <a:schemeClr val="accent3"/>
            </a:solidFill>
            <a:prstDash val="solid"/>
            <a:round/>
            <a:headEnd len="med" w="med" type="none"/>
            <a:tailEnd len="med" w="med" type="none"/>
          </a:ln>
        </p:spPr>
      </p:cxnSp>
      <p:grpSp>
        <p:nvGrpSpPr>
          <p:cNvPr id="62" name="Google Shape;62;p8"/>
          <p:cNvGrpSpPr/>
          <p:nvPr/>
        </p:nvGrpSpPr>
        <p:grpSpPr>
          <a:xfrm>
            <a:off x="4" y="-1002325"/>
            <a:ext cx="7744539" cy="1842391"/>
            <a:chOff x="4572000" y="2566850"/>
            <a:chExt cx="9619350" cy="2288400"/>
          </a:xfrm>
        </p:grpSpPr>
        <p:sp>
          <p:nvSpPr>
            <p:cNvPr id="63" name="Google Shape;63;p8"/>
            <p:cNvSpPr/>
            <p:nvPr/>
          </p:nvSpPr>
          <p:spPr>
            <a:xfrm flipH="1" rot="-5400000">
              <a:off x="4558050" y="2580800"/>
              <a:ext cx="2288400" cy="226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 name="Google Shape;64;p8"/>
            <p:cNvCxnSpPr>
              <a:stCxn id="63" idx="2"/>
            </p:cNvCxnSpPr>
            <p:nvPr/>
          </p:nvCxnSpPr>
          <p:spPr>
            <a:xfrm>
              <a:off x="5702250" y="4855250"/>
              <a:ext cx="8489100" cy="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65" name="Shape 65"/>
        <p:cNvGrpSpPr/>
        <p:nvPr/>
      </p:nvGrpSpPr>
      <p:grpSpPr>
        <a:xfrm>
          <a:off x="0" y="0"/>
          <a:ext cx="0" cy="0"/>
          <a:chOff x="0" y="0"/>
          <a:chExt cx="0" cy="0"/>
        </a:xfrm>
      </p:grpSpPr>
      <p:cxnSp>
        <p:nvCxnSpPr>
          <p:cNvPr id="66" name="Google Shape;66;p9"/>
          <p:cNvCxnSpPr/>
          <p:nvPr/>
        </p:nvCxnSpPr>
        <p:spPr>
          <a:xfrm>
            <a:off x="6752125" y="3048025"/>
            <a:ext cx="2382600" cy="0"/>
          </a:xfrm>
          <a:prstGeom prst="straightConnector1">
            <a:avLst/>
          </a:prstGeom>
          <a:noFill/>
          <a:ln cap="flat" cmpd="sng" w="9525">
            <a:solidFill>
              <a:schemeClr val="accent3"/>
            </a:solidFill>
            <a:prstDash val="solid"/>
            <a:round/>
            <a:headEnd len="med" w="med" type="none"/>
            <a:tailEnd len="med" w="med" type="none"/>
          </a:ln>
        </p:spPr>
      </p:cxnSp>
      <p:cxnSp>
        <p:nvCxnSpPr>
          <p:cNvPr id="67" name="Google Shape;67;p9"/>
          <p:cNvCxnSpPr/>
          <p:nvPr/>
        </p:nvCxnSpPr>
        <p:spPr>
          <a:xfrm>
            <a:off x="-33350" y="312200"/>
            <a:ext cx="9220200" cy="0"/>
          </a:xfrm>
          <a:prstGeom prst="straightConnector1">
            <a:avLst/>
          </a:prstGeom>
          <a:noFill/>
          <a:ln cap="flat" cmpd="sng" w="9525">
            <a:solidFill>
              <a:schemeClr val="accent3"/>
            </a:solidFill>
            <a:prstDash val="solid"/>
            <a:round/>
            <a:headEnd len="med" w="med" type="none"/>
            <a:tailEnd len="med" w="med" type="none"/>
          </a:ln>
        </p:spPr>
      </p:cxnSp>
      <p:sp>
        <p:nvSpPr>
          <p:cNvPr id="68" name="Google Shape;68;p9"/>
          <p:cNvSpPr txBox="1"/>
          <p:nvPr>
            <p:ph type="title"/>
          </p:nvPr>
        </p:nvSpPr>
        <p:spPr>
          <a:xfrm>
            <a:off x="2395925" y="1512125"/>
            <a:ext cx="4352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accent3"/>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9"/>
          <p:cNvSpPr txBox="1"/>
          <p:nvPr>
            <p:ph idx="1" type="subTitle"/>
          </p:nvPr>
        </p:nvSpPr>
        <p:spPr>
          <a:xfrm>
            <a:off x="2391925" y="2464675"/>
            <a:ext cx="4360200" cy="1166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3"/>
                </a:solidFill>
                <a:latin typeface="Nunito"/>
                <a:ea typeface="Nunito"/>
                <a:cs typeface="Nunito"/>
                <a:sym typeface="Nuni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 name="Google Shape;70;p9"/>
          <p:cNvGrpSpPr/>
          <p:nvPr/>
        </p:nvGrpSpPr>
        <p:grpSpPr>
          <a:xfrm rot="-5400000">
            <a:off x="4906006" y="1299520"/>
            <a:ext cx="5256563" cy="2544472"/>
            <a:chOff x="4572000" y="2566850"/>
            <a:chExt cx="4727550" cy="2288400"/>
          </a:xfrm>
        </p:grpSpPr>
        <p:sp>
          <p:nvSpPr>
            <p:cNvPr id="71" name="Google Shape;71;p9"/>
            <p:cNvSpPr/>
            <p:nvPr/>
          </p:nvSpPr>
          <p:spPr>
            <a:xfrm flipH="1" rot="-5400000">
              <a:off x="4558050" y="2580800"/>
              <a:ext cx="2288400" cy="2260500"/>
            </a:xfrm>
            <a:prstGeom prst="arc">
              <a:avLst>
                <a:gd fmla="val 16200000" name="adj1"/>
                <a:gd fmla="val 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9"/>
            <p:cNvCxnSpPr>
              <a:stCxn id="71" idx="2"/>
            </p:cNvCxnSpPr>
            <p:nvPr/>
          </p:nvCxnSpPr>
          <p:spPr>
            <a:xfrm rot="10800000">
              <a:off x="7500900" y="3056600"/>
              <a:ext cx="0" cy="3597300"/>
            </a:xfrm>
            <a:prstGeom prst="straightConnector1">
              <a:avLst/>
            </a:prstGeom>
            <a:noFill/>
            <a:ln cap="flat" cmpd="sng" w="9525">
              <a:solidFill>
                <a:schemeClr val="accent3"/>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10"/>
          <p:cNvSpPr txBox="1"/>
          <p:nvPr>
            <p:ph type="title"/>
          </p:nvPr>
        </p:nvSpPr>
        <p:spPr>
          <a:xfrm>
            <a:off x="1759225" y="1641975"/>
            <a:ext cx="5625600" cy="200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4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cxnSp>
        <p:nvCxnSpPr>
          <p:cNvPr id="75" name="Google Shape;75;p10"/>
          <p:cNvCxnSpPr/>
          <p:nvPr/>
        </p:nvCxnSpPr>
        <p:spPr>
          <a:xfrm rot="10800000">
            <a:off x="8730600" y="-75"/>
            <a:ext cx="0" cy="52857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0"/>
          <p:cNvSpPr/>
          <p:nvPr/>
        </p:nvSpPr>
        <p:spPr>
          <a:xfrm rot="10800000">
            <a:off x="7230300" y="0"/>
            <a:ext cx="1500300" cy="16746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p:nvPr/>
        </p:nvSpPr>
        <p:spPr>
          <a:xfrm>
            <a:off x="-378025" y="3348250"/>
            <a:ext cx="1500300" cy="20016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0"/>
          <p:cNvGrpSpPr/>
          <p:nvPr/>
        </p:nvGrpSpPr>
        <p:grpSpPr>
          <a:xfrm flipH="1">
            <a:off x="7" y="2715053"/>
            <a:ext cx="7786195" cy="1609203"/>
            <a:chOff x="4572000" y="2566850"/>
            <a:chExt cx="10689450" cy="2288400"/>
          </a:xfrm>
        </p:grpSpPr>
        <p:sp>
          <p:nvSpPr>
            <p:cNvPr id="79" name="Google Shape;79;p10"/>
            <p:cNvSpPr/>
            <p:nvPr/>
          </p:nvSpPr>
          <p:spPr>
            <a:xfrm flipH="1" rot="-5400000">
              <a:off x="4558050" y="2580800"/>
              <a:ext cx="2288400" cy="2260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10"/>
            <p:cNvCxnSpPr>
              <a:stCxn id="79" idx="2"/>
            </p:cNvCxnSpPr>
            <p:nvPr/>
          </p:nvCxnSpPr>
          <p:spPr>
            <a:xfrm>
              <a:off x="5702250" y="4855250"/>
              <a:ext cx="95592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4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Tenor Sans"/>
              <a:buNone/>
              <a:defRPr sz="3300">
                <a:solidFill>
                  <a:schemeClr val="dk1"/>
                </a:solidFill>
                <a:latin typeface="Tenor Sans"/>
                <a:ea typeface="Tenor Sans"/>
                <a:cs typeface="Tenor Sans"/>
                <a:sym typeface="Tenor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indent="-317500" lvl="1" marL="914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24.jpg"/><Relationship Id="rId5"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github.com/rfordatascience/tidytuesday/blob/master/data/2020/2020-01-21/readme.md" TargetMode="External"/><Relationship Id="rId4" Type="http://schemas.openxmlformats.org/officeDocument/2006/relationships/hyperlink" Target="https://www.kaggle.com/lehaknarnauli/spotify-datasets?select=artists.csv" TargetMode="External"/><Relationship Id="rId5" Type="http://schemas.openxmlformats.org/officeDocument/2006/relationships/hyperlink" Target="https://datasetsearch.research.google.com/search?query=music&amp;docid=L2cvMTFsajM4cjA0eA%3D%3D" TargetMode="External"/><Relationship Id="rId6" Type="http://schemas.openxmlformats.org/officeDocument/2006/relationships/hyperlink" Target="https://www.kaggle.com/dhruvildave/billboard-the-hot-100-song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4" name="Shape 354"/>
        <p:cNvGrpSpPr/>
        <p:nvPr/>
      </p:nvGrpSpPr>
      <p:grpSpPr>
        <a:xfrm>
          <a:off x="0" y="0"/>
          <a:ext cx="0" cy="0"/>
          <a:chOff x="0" y="0"/>
          <a:chExt cx="0" cy="0"/>
        </a:xfrm>
      </p:grpSpPr>
      <p:pic>
        <p:nvPicPr>
          <p:cNvPr id="355" name="Google Shape;355;p35"/>
          <p:cNvPicPr preferRelativeResize="0"/>
          <p:nvPr/>
        </p:nvPicPr>
        <p:blipFill rotWithShape="1">
          <a:blip r:embed="rId3">
            <a:alphaModFix/>
          </a:blip>
          <a:srcRect b="0" l="31134" r="24584" t="0"/>
          <a:stretch/>
        </p:blipFill>
        <p:spPr>
          <a:xfrm>
            <a:off x="-769050" y="1016700"/>
            <a:ext cx="2741700" cy="41268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pic>
      <p:sp>
        <p:nvSpPr>
          <p:cNvPr id="356" name="Google Shape;356;p35"/>
          <p:cNvSpPr txBox="1"/>
          <p:nvPr>
            <p:ph type="ctrTitle"/>
          </p:nvPr>
        </p:nvSpPr>
        <p:spPr>
          <a:xfrm>
            <a:off x="2560500" y="1016700"/>
            <a:ext cx="5298900" cy="238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000"/>
              <a:t>Music Popularity Analysis</a:t>
            </a:r>
            <a:endParaRPr sz="3000">
              <a:solidFill>
                <a:schemeClr val="accent3"/>
              </a:solidFill>
            </a:endParaRPr>
          </a:p>
          <a:p>
            <a:pPr indent="0" lvl="0" marL="0" rtl="0" algn="l">
              <a:spcBef>
                <a:spcPts val="0"/>
              </a:spcBef>
              <a:spcAft>
                <a:spcPts val="0"/>
              </a:spcAft>
              <a:buNone/>
            </a:pPr>
            <a:r>
              <a:t/>
            </a:r>
            <a:endParaRPr sz="3000">
              <a:solidFill>
                <a:schemeClr val="accent3"/>
              </a:solidFill>
            </a:endParaRPr>
          </a:p>
        </p:txBody>
      </p:sp>
      <p:sp>
        <p:nvSpPr>
          <p:cNvPr id="357" name="Google Shape;357;p35"/>
          <p:cNvSpPr txBox="1"/>
          <p:nvPr>
            <p:ph idx="1" type="subTitle"/>
          </p:nvPr>
        </p:nvSpPr>
        <p:spPr>
          <a:xfrm>
            <a:off x="2560500" y="2942375"/>
            <a:ext cx="4558800" cy="50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Exploration of the music industry</a:t>
            </a:r>
            <a:endParaRPr/>
          </a:p>
          <a:p>
            <a:pPr indent="0" lvl="0" marL="0" rtl="0" algn="l">
              <a:spcBef>
                <a:spcPts val="0"/>
              </a:spcBef>
              <a:spcAft>
                <a:spcPts val="0"/>
              </a:spcAft>
              <a:buNone/>
            </a:pPr>
            <a:r>
              <a:t/>
            </a:r>
            <a:endParaRPr/>
          </a:p>
        </p:txBody>
      </p:sp>
      <p:cxnSp>
        <p:nvCxnSpPr>
          <p:cNvPr id="358" name="Google Shape;358;p35"/>
          <p:cNvCxnSpPr>
            <a:endCxn id="355" idx="2"/>
          </p:cNvCxnSpPr>
          <p:nvPr/>
        </p:nvCxnSpPr>
        <p:spPr>
          <a:xfrm>
            <a:off x="-1580850" y="3080100"/>
            <a:ext cx="811800" cy="0"/>
          </a:xfrm>
          <a:prstGeom prst="straightConnector1">
            <a:avLst/>
          </a:prstGeom>
          <a:noFill/>
          <a:ln cap="flat" cmpd="sng" w="9525">
            <a:solidFill>
              <a:schemeClr val="accent3"/>
            </a:solidFill>
            <a:prstDash val="solid"/>
            <a:round/>
            <a:headEnd len="med" w="med" type="none"/>
            <a:tailEnd len="med" w="med" type="none"/>
          </a:ln>
        </p:spPr>
      </p:cxnSp>
      <p:sp>
        <p:nvSpPr>
          <p:cNvPr id="359" name="Google Shape;359;p35"/>
          <p:cNvSpPr/>
          <p:nvPr/>
        </p:nvSpPr>
        <p:spPr>
          <a:xfrm>
            <a:off x="1017000" y="904000"/>
            <a:ext cx="658500" cy="658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a:off x="7995623" y="4364250"/>
            <a:ext cx="279900" cy="27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 name="Google Shape;361;p35"/>
          <p:cNvCxnSpPr>
            <a:stCxn id="355" idx="3"/>
          </p:cNvCxnSpPr>
          <p:nvPr/>
        </p:nvCxnSpPr>
        <p:spPr>
          <a:xfrm rot="10800000">
            <a:off x="601800" y="-18300"/>
            <a:ext cx="0" cy="1035000"/>
          </a:xfrm>
          <a:prstGeom prst="straightConnector1">
            <a:avLst/>
          </a:prstGeom>
          <a:noFill/>
          <a:ln cap="flat" cmpd="sng" w="9525">
            <a:solidFill>
              <a:schemeClr val="accent3"/>
            </a:solidFill>
            <a:prstDash val="solid"/>
            <a:round/>
            <a:headEnd len="med" w="med" type="none"/>
            <a:tailEnd len="med" w="med" type="none"/>
          </a:ln>
        </p:spPr>
      </p:cxnSp>
      <p:cxnSp>
        <p:nvCxnSpPr>
          <p:cNvPr id="362" name="Google Shape;362;p35"/>
          <p:cNvCxnSpPr>
            <a:stCxn id="355" idx="1"/>
          </p:cNvCxnSpPr>
          <p:nvPr/>
        </p:nvCxnSpPr>
        <p:spPr>
          <a:xfrm>
            <a:off x="601800" y="5143500"/>
            <a:ext cx="0" cy="576900"/>
          </a:xfrm>
          <a:prstGeom prst="straightConnector1">
            <a:avLst/>
          </a:prstGeom>
          <a:noFill/>
          <a:ln cap="flat" cmpd="sng" w="9525">
            <a:solidFill>
              <a:schemeClr val="accent3"/>
            </a:solidFill>
            <a:prstDash val="solid"/>
            <a:round/>
            <a:headEnd len="med" w="med" type="none"/>
            <a:tailEnd len="med" w="med" type="none"/>
          </a:ln>
        </p:spPr>
      </p:cxnSp>
      <p:sp>
        <p:nvSpPr>
          <p:cNvPr id="363" name="Google Shape;363;p35"/>
          <p:cNvSpPr txBox="1"/>
          <p:nvPr/>
        </p:nvSpPr>
        <p:spPr>
          <a:xfrm>
            <a:off x="4518050" y="4452225"/>
            <a:ext cx="32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Crystal Xu, Diandian Yuan, Ruoxin Shi</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4"/>
          <p:cNvSpPr txBox="1"/>
          <p:nvPr>
            <p:ph type="title"/>
          </p:nvPr>
        </p:nvSpPr>
        <p:spPr>
          <a:xfrm>
            <a:off x="421400" y="0"/>
            <a:ext cx="55305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GCP - MySQL Instance</a:t>
            </a:r>
            <a:endParaRPr/>
          </a:p>
        </p:txBody>
      </p:sp>
      <p:pic>
        <p:nvPicPr>
          <p:cNvPr id="511" name="Google Shape;511;p44"/>
          <p:cNvPicPr preferRelativeResize="0"/>
          <p:nvPr/>
        </p:nvPicPr>
        <p:blipFill>
          <a:blip r:embed="rId3">
            <a:alphaModFix/>
          </a:blip>
          <a:stretch>
            <a:fillRect/>
          </a:stretch>
        </p:blipFill>
        <p:spPr>
          <a:xfrm>
            <a:off x="472925" y="621888"/>
            <a:ext cx="4048727" cy="1818750"/>
          </a:xfrm>
          <a:prstGeom prst="rect">
            <a:avLst/>
          </a:prstGeom>
          <a:noFill/>
          <a:ln>
            <a:noFill/>
          </a:ln>
        </p:spPr>
      </p:pic>
      <p:pic>
        <p:nvPicPr>
          <p:cNvPr id="512" name="Google Shape;512;p44"/>
          <p:cNvPicPr preferRelativeResize="0"/>
          <p:nvPr/>
        </p:nvPicPr>
        <p:blipFill>
          <a:blip r:embed="rId4">
            <a:alphaModFix/>
          </a:blip>
          <a:stretch>
            <a:fillRect/>
          </a:stretch>
        </p:blipFill>
        <p:spPr>
          <a:xfrm>
            <a:off x="4880325" y="469075"/>
            <a:ext cx="3842575" cy="2386600"/>
          </a:xfrm>
          <a:prstGeom prst="rect">
            <a:avLst/>
          </a:prstGeom>
          <a:noFill/>
          <a:ln>
            <a:noFill/>
          </a:ln>
        </p:spPr>
      </p:pic>
      <p:pic>
        <p:nvPicPr>
          <p:cNvPr id="513" name="Google Shape;513;p44"/>
          <p:cNvPicPr preferRelativeResize="0"/>
          <p:nvPr/>
        </p:nvPicPr>
        <p:blipFill>
          <a:blip r:embed="rId5">
            <a:alphaModFix/>
          </a:blip>
          <a:stretch>
            <a:fillRect/>
          </a:stretch>
        </p:blipFill>
        <p:spPr>
          <a:xfrm>
            <a:off x="421400" y="2518925"/>
            <a:ext cx="3532575" cy="2157825"/>
          </a:xfrm>
          <a:prstGeom prst="rect">
            <a:avLst/>
          </a:prstGeom>
          <a:noFill/>
          <a:ln>
            <a:noFill/>
          </a:ln>
        </p:spPr>
      </p:pic>
      <p:pic>
        <p:nvPicPr>
          <p:cNvPr id="514" name="Google Shape;514;p44"/>
          <p:cNvPicPr preferRelativeResize="0"/>
          <p:nvPr/>
        </p:nvPicPr>
        <p:blipFill>
          <a:blip r:embed="rId6">
            <a:alphaModFix/>
          </a:blip>
          <a:stretch>
            <a:fillRect/>
          </a:stretch>
        </p:blipFill>
        <p:spPr>
          <a:xfrm>
            <a:off x="4880325" y="2989625"/>
            <a:ext cx="2489814" cy="1818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5"/>
          <p:cNvSpPr txBox="1"/>
          <p:nvPr>
            <p:ph type="title"/>
          </p:nvPr>
        </p:nvSpPr>
        <p:spPr>
          <a:xfrm>
            <a:off x="1827575" y="2055200"/>
            <a:ext cx="5488800" cy="12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Data Model Design</a:t>
            </a:r>
            <a:endParaRPr sz="3000"/>
          </a:p>
        </p:txBody>
      </p:sp>
      <p:cxnSp>
        <p:nvCxnSpPr>
          <p:cNvPr id="520" name="Google Shape;520;p45"/>
          <p:cNvCxnSpPr>
            <a:endCxn id="521" idx="1"/>
          </p:cNvCxnSpPr>
          <p:nvPr/>
        </p:nvCxnSpPr>
        <p:spPr>
          <a:xfrm>
            <a:off x="-82075" y="3833650"/>
            <a:ext cx="2276400" cy="0"/>
          </a:xfrm>
          <a:prstGeom prst="straightConnector1">
            <a:avLst/>
          </a:prstGeom>
          <a:noFill/>
          <a:ln cap="flat" cmpd="sng" w="9525">
            <a:solidFill>
              <a:schemeClr val="accent3"/>
            </a:solidFill>
            <a:prstDash val="solid"/>
            <a:round/>
            <a:headEnd len="med" w="med" type="none"/>
            <a:tailEnd len="med" w="med" type="none"/>
          </a:ln>
        </p:spPr>
      </p:cxnSp>
      <p:pic>
        <p:nvPicPr>
          <p:cNvPr id="522" name="Google Shape;522;p45"/>
          <p:cNvPicPr preferRelativeResize="0"/>
          <p:nvPr/>
        </p:nvPicPr>
        <p:blipFill rotWithShape="1">
          <a:blip r:embed="rId3">
            <a:alphaModFix/>
          </a:blip>
          <a:srcRect b="-25662" l="24263" r="16572" t="44348"/>
          <a:stretch/>
        </p:blipFill>
        <p:spPr>
          <a:xfrm rot="5400000">
            <a:off x="-510450" y="1149675"/>
            <a:ext cx="2594100" cy="23763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pic>
      <p:sp>
        <p:nvSpPr>
          <p:cNvPr id="523" name="Google Shape;523;p45"/>
          <p:cNvSpPr/>
          <p:nvPr/>
        </p:nvSpPr>
        <p:spPr>
          <a:xfrm>
            <a:off x="3947200" y="540000"/>
            <a:ext cx="1246500" cy="124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1378175" y="3641500"/>
            <a:ext cx="384600" cy="38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8284048" y="1746075"/>
            <a:ext cx="279900" cy="2799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 name="Google Shape;526;p45"/>
          <p:cNvCxnSpPr>
            <a:stCxn id="521" idx="3"/>
          </p:cNvCxnSpPr>
          <p:nvPr/>
        </p:nvCxnSpPr>
        <p:spPr>
          <a:xfrm>
            <a:off x="6949625" y="3833650"/>
            <a:ext cx="2248200" cy="0"/>
          </a:xfrm>
          <a:prstGeom prst="straightConnector1">
            <a:avLst/>
          </a:prstGeom>
          <a:noFill/>
          <a:ln cap="flat" cmpd="sng" w="9525">
            <a:solidFill>
              <a:schemeClr val="accent3"/>
            </a:solidFill>
            <a:prstDash val="solid"/>
            <a:round/>
            <a:headEnd len="med" w="med" type="none"/>
            <a:tailEnd len="med" w="med" type="none"/>
          </a:ln>
        </p:spPr>
      </p:cxnSp>
      <p:sp>
        <p:nvSpPr>
          <p:cNvPr id="527" name="Google Shape;527;p45"/>
          <p:cNvSpPr txBox="1"/>
          <p:nvPr>
            <p:ph idx="2" type="title"/>
          </p:nvPr>
        </p:nvSpPr>
        <p:spPr>
          <a:xfrm>
            <a:off x="3950250" y="742375"/>
            <a:ext cx="1243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6"/>
          <p:cNvSpPr txBox="1"/>
          <p:nvPr>
            <p:ph type="title"/>
          </p:nvPr>
        </p:nvSpPr>
        <p:spPr>
          <a:xfrm>
            <a:off x="395050" y="5100"/>
            <a:ext cx="5052900" cy="66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EER Model </a:t>
            </a:r>
            <a:endParaRPr/>
          </a:p>
        </p:txBody>
      </p:sp>
      <p:pic>
        <p:nvPicPr>
          <p:cNvPr id="533" name="Google Shape;533;p46"/>
          <p:cNvPicPr preferRelativeResize="0"/>
          <p:nvPr/>
        </p:nvPicPr>
        <p:blipFill>
          <a:blip r:embed="rId3">
            <a:alphaModFix/>
          </a:blip>
          <a:stretch>
            <a:fillRect/>
          </a:stretch>
        </p:blipFill>
        <p:spPr>
          <a:xfrm>
            <a:off x="4766800" y="84175"/>
            <a:ext cx="3479250" cy="4805700"/>
          </a:xfrm>
          <a:prstGeom prst="rect">
            <a:avLst/>
          </a:prstGeom>
          <a:noFill/>
          <a:ln>
            <a:noFill/>
          </a:ln>
        </p:spPr>
      </p:pic>
      <p:sp>
        <p:nvSpPr>
          <p:cNvPr id="534" name="Google Shape;534;p46"/>
          <p:cNvSpPr txBox="1"/>
          <p:nvPr/>
        </p:nvSpPr>
        <p:spPr>
          <a:xfrm>
            <a:off x="559625" y="666600"/>
            <a:ext cx="43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5" name="Google Shape;535;p46"/>
          <p:cNvSpPr txBox="1"/>
          <p:nvPr/>
        </p:nvSpPr>
        <p:spPr>
          <a:xfrm>
            <a:off x="395050" y="543175"/>
            <a:ext cx="4188900" cy="4346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300"/>
              <a:t>Tracks:</a:t>
            </a:r>
            <a:endParaRPr b="1" sz="1300"/>
          </a:p>
          <a:p>
            <a:pPr indent="-311150" lvl="0" marL="457200" rtl="0" algn="l">
              <a:lnSpc>
                <a:spcPct val="80000"/>
              </a:lnSpc>
              <a:spcBef>
                <a:spcPts val="0"/>
              </a:spcBef>
              <a:spcAft>
                <a:spcPts val="0"/>
              </a:spcAft>
              <a:buSzPts val="1300"/>
              <a:buChar char="●"/>
            </a:pPr>
            <a:r>
              <a:rPr lang="en" sz="1300"/>
              <a:t>Store the information about the songs (name, artist, album, playlist, popularity, features, etc)</a:t>
            </a:r>
            <a:endParaRPr sz="1300"/>
          </a:p>
          <a:p>
            <a:pPr indent="0" lvl="0" marL="0" rtl="0" algn="l">
              <a:lnSpc>
                <a:spcPct val="80000"/>
              </a:lnSpc>
              <a:spcBef>
                <a:spcPts val="0"/>
              </a:spcBef>
              <a:spcAft>
                <a:spcPts val="0"/>
              </a:spcAft>
              <a:buNone/>
            </a:pPr>
            <a:r>
              <a:t/>
            </a:r>
            <a:endParaRPr sz="1300"/>
          </a:p>
          <a:p>
            <a:pPr indent="0" lvl="0" marL="0" rtl="0" algn="l">
              <a:lnSpc>
                <a:spcPct val="80000"/>
              </a:lnSpc>
              <a:spcBef>
                <a:spcPts val="0"/>
              </a:spcBef>
              <a:spcAft>
                <a:spcPts val="0"/>
              </a:spcAft>
              <a:buNone/>
            </a:pPr>
            <a:r>
              <a:rPr b="1" lang="en" sz="1300"/>
              <a:t>Artists:</a:t>
            </a:r>
            <a:endParaRPr b="1" sz="1300"/>
          </a:p>
          <a:p>
            <a:pPr indent="-311150" lvl="0" marL="457200" rtl="0" algn="l">
              <a:lnSpc>
                <a:spcPct val="80000"/>
              </a:lnSpc>
              <a:spcBef>
                <a:spcPts val="0"/>
              </a:spcBef>
              <a:spcAft>
                <a:spcPts val="0"/>
              </a:spcAft>
              <a:buSzPts val="1300"/>
              <a:buChar char="●"/>
            </a:pPr>
            <a:r>
              <a:rPr lang="en" sz="1300"/>
              <a:t>Store the information about the artists (name, followers, genre, popularity)</a:t>
            </a:r>
            <a:endParaRPr sz="1300"/>
          </a:p>
          <a:p>
            <a:pPr indent="0" lvl="0" marL="0" rtl="0" algn="l">
              <a:lnSpc>
                <a:spcPct val="80000"/>
              </a:lnSpc>
              <a:spcBef>
                <a:spcPts val="0"/>
              </a:spcBef>
              <a:spcAft>
                <a:spcPts val="0"/>
              </a:spcAft>
              <a:buNone/>
            </a:pPr>
            <a:r>
              <a:t/>
            </a:r>
            <a:endParaRPr sz="1300"/>
          </a:p>
          <a:p>
            <a:pPr indent="0" lvl="0" marL="0" rtl="0" algn="l">
              <a:lnSpc>
                <a:spcPct val="80000"/>
              </a:lnSpc>
              <a:spcBef>
                <a:spcPts val="0"/>
              </a:spcBef>
              <a:spcAft>
                <a:spcPts val="0"/>
              </a:spcAft>
              <a:buNone/>
            </a:pPr>
            <a:r>
              <a:rPr b="1" lang="en" sz="1300"/>
              <a:t>Playlists</a:t>
            </a:r>
            <a:endParaRPr b="1" sz="1300"/>
          </a:p>
          <a:p>
            <a:pPr indent="-311150" lvl="0" marL="457200" rtl="0" algn="l">
              <a:lnSpc>
                <a:spcPct val="80000"/>
              </a:lnSpc>
              <a:spcBef>
                <a:spcPts val="0"/>
              </a:spcBef>
              <a:spcAft>
                <a:spcPts val="0"/>
              </a:spcAft>
              <a:buSzPts val="1300"/>
              <a:buChar char="●"/>
            </a:pPr>
            <a:r>
              <a:rPr lang="en" sz="1300"/>
              <a:t>Store the information about the artists (name, followers, genre, popularity)</a:t>
            </a:r>
            <a:endParaRPr sz="1300"/>
          </a:p>
          <a:p>
            <a:pPr indent="0" lvl="0" marL="0" rtl="0" algn="l">
              <a:lnSpc>
                <a:spcPct val="80000"/>
              </a:lnSpc>
              <a:spcBef>
                <a:spcPts val="0"/>
              </a:spcBef>
              <a:spcAft>
                <a:spcPts val="0"/>
              </a:spcAft>
              <a:buNone/>
            </a:pPr>
            <a:r>
              <a:t/>
            </a:r>
            <a:endParaRPr sz="1300"/>
          </a:p>
          <a:p>
            <a:pPr indent="0" lvl="0" marL="0" rtl="0" algn="l">
              <a:lnSpc>
                <a:spcPct val="80000"/>
              </a:lnSpc>
              <a:spcBef>
                <a:spcPts val="0"/>
              </a:spcBef>
              <a:spcAft>
                <a:spcPts val="0"/>
              </a:spcAft>
              <a:buNone/>
            </a:pPr>
            <a:r>
              <a:rPr b="1" lang="en" sz="1300"/>
              <a:t>Track_playlist:</a:t>
            </a:r>
            <a:endParaRPr b="1" sz="1300"/>
          </a:p>
          <a:p>
            <a:pPr indent="-311150" lvl="0" marL="457200" rtl="0" algn="l">
              <a:lnSpc>
                <a:spcPct val="80000"/>
              </a:lnSpc>
              <a:spcBef>
                <a:spcPts val="0"/>
              </a:spcBef>
              <a:spcAft>
                <a:spcPts val="0"/>
              </a:spcAft>
              <a:buSzPts val="1300"/>
              <a:buChar char="●"/>
            </a:pPr>
            <a:r>
              <a:rPr lang="en" sz="1300"/>
              <a:t>A link table that connects </a:t>
            </a:r>
            <a:r>
              <a:rPr i="1" lang="en" sz="1300"/>
              <a:t>tracks </a:t>
            </a:r>
            <a:r>
              <a:rPr lang="en" sz="1300"/>
              <a:t>table and </a:t>
            </a:r>
            <a:r>
              <a:rPr i="1" lang="en" sz="1300"/>
              <a:t>playlists </a:t>
            </a:r>
            <a:r>
              <a:rPr lang="en" sz="1300"/>
              <a:t>table.</a:t>
            </a:r>
            <a:endParaRPr sz="1300"/>
          </a:p>
          <a:p>
            <a:pPr indent="0" lvl="0" marL="0" rtl="0" algn="l">
              <a:lnSpc>
                <a:spcPct val="80000"/>
              </a:lnSpc>
              <a:spcBef>
                <a:spcPts val="0"/>
              </a:spcBef>
              <a:spcAft>
                <a:spcPts val="0"/>
              </a:spcAft>
              <a:buNone/>
            </a:pPr>
            <a:r>
              <a:t/>
            </a:r>
            <a:endParaRPr sz="1300"/>
          </a:p>
          <a:p>
            <a:pPr indent="0" lvl="0" marL="0" rtl="0" algn="l">
              <a:lnSpc>
                <a:spcPct val="80000"/>
              </a:lnSpc>
              <a:spcBef>
                <a:spcPts val="0"/>
              </a:spcBef>
              <a:spcAft>
                <a:spcPts val="0"/>
              </a:spcAft>
              <a:buNone/>
            </a:pPr>
            <a:r>
              <a:rPr b="1" lang="en" sz="1300"/>
              <a:t>Albums:</a:t>
            </a:r>
            <a:endParaRPr b="1" sz="1300"/>
          </a:p>
          <a:p>
            <a:pPr indent="-311150" lvl="0" marL="457200" rtl="0" algn="l">
              <a:lnSpc>
                <a:spcPct val="80000"/>
              </a:lnSpc>
              <a:spcBef>
                <a:spcPts val="0"/>
              </a:spcBef>
              <a:spcAft>
                <a:spcPts val="0"/>
              </a:spcAft>
              <a:buSzPts val="1300"/>
              <a:buChar char="●"/>
            </a:pPr>
            <a:r>
              <a:rPr lang="en" sz="1300"/>
              <a:t>Store the information about the albums(artist, title, genre, etc)</a:t>
            </a:r>
            <a:endParaRPr sz="1300"/>
          </a:p>
          <a:p>
            <a:pPr indent="0" lvl="0" marL="0" rtl="0" algn="l">
              <a:lnSpc>
                <a:spcPct val="80000"/>
              </a:lnSpc>
              <a:spcBef>
                <a:spcPts val="0"/>
              </a:spcBef>
              <a:spcAft>
                <a:spcPts val="0"/>
              </a:spcAft>
              <a:buNone/>
            </a:pPr>
            <a:r>
              <a:t/>
            </a:r>
            <a:endParaRPr sz="1300"/>
          </a:p>
          <a:p>
            <a:pPr indent="0" lvl="0" marL="0" rtl="0" algn="l">
              <a:lnSpc>
                <a:spcPct val="80000"/>
              </a:lnSpc>
              <a:spcBef>
                <a:spcPts val="0"/>
              </a:spcBef>
              <a:spcAft>
                <a:spcPts val="0"/>
              </a:spcAft>
              <a:buNone/>
            </a:pPr>
            <a:r>
              <a:rPr b="1" lang="en" sz="1300"/>
              <a:t>Chart</a:t>
            </a:r>
            <a:r>
              <a:rPr lang="en" sz="1300"/>
              <a:t>:</a:t>
            </a:r>
            <a:endParaRPr sz="1300"/>
          </a:p>
          <a:p>
            <a:pPr indent="-311150" lvl="0" marL="457200" rtl="0" algn="l">
              <a:lnSpc>
                <a:spcPct val="80000"/>
              </a:lnSpc>
              <a:spcBef>
                <a:spcPts val="0"/>
              </a:spcBef>
              <a:spcAft>
                <a:spcPts val="0"/>
              </a:spcAft>
              <a:buSzPts val="1300"/>
              <a:buChar char="●"/>
            </a:pPr>
            <a:r>
              <a:rPr lang="en" sz="1300"/>
              <a:t>Store the information about songs’ rankings</a:t>
            </a:r>
            <a:endParaRPr sz="1300"/>
          </a:p>
          <a:p>
            <a:pPr indent="0" lvl="0" marL="457200" rtl="0" algn="l">
              <a:lnSpc>
                <a:spcPct val="80000"/>
              </a:lnSpc>
              <a:spcBef>
                <a:spcPts val="0"/>
              </a:spcBef>
              <a:spcAft>
                <a:spcPts val="0"/>
              </a:spcAft>
              <a:buNone/>
            </a:pPr>
            <a:r>
              <a:t/>
            </a:r>
            <a:endParaRPr sz="1300"/>
          </a:p>
          <a:p>
            <a:pPr indent="0" lvl="0" marL="0" rtl="0" algn="l">
              <a:lnSpc>
                <a:spcPct val="80000"/>
              </a:lnSpc>
              <a:spcBef>
                <a:spcPts val="0"/>
              </a:spcBef>
              <a:spcAft>
                <a:spcPts val="0"/>
              </a:spcAft>
              <a:buNone/>
            </a:pPr>
            <a:r>
              <a:rPr b="1" lang="en" sz="1300"/>
              <a:t>Time</a:t>
            </a:r>
            <a:r>
              <a:rPr lang="en" sz="1300"/>
              <a:t>:</a:t>
            </a:r>
            <a:endParaRPr sz="1300"/>
          </a:p>
          <a:p>
            <a:pPr indent="-311150" lvl="0" marL="457200" rtl="0" algn="l">
              <a:lnSpc>
                <a:spcPct val="80000"/>
              </a:lnSpc>
              <a:spcBef>
                <a:spcPts val="0"/>
              </a:spcBef>
              <a:spcAft>
                <a:spcPts val="0"/>
              </a:spcAft>
              <a:buSzPts val="1300"/>
              <a:buChar char="●"/>
            </a:pPr>
            <a:r>
              <a:rPr lang="en" sz="1300"/>
              <a:t>Contains the information for time reference in the </a:t>
            </a:r>
            <a:r>
              <a:rPr i="1" lang="en" sz="1300"/>
              <a:t>chart </a:t>
            </a:r>
            <a:r>
              <a:rPr lang="en" sz="1300"/>
              <a:t>table.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7"/>
          <p:cNvSpPr txBox="1"/>
          <p:nvPr>
            <p:ph type="title"/>
          </p:nvPr>
        </p:nvSpPr>
        <p:spPr>
          <a:xfrm>
            <a:off x="1135675" y="54475"/>
            <a:ext cx="6978600" cy="9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Dimensional Modeling</a:t>
            </a:r>
            <a:endParaRPr/>
          </a:p>
        </p:txBody>
      </p:sp>
      <p:sp>
        <p:nvSpPr>
          <p:cNvPr id="541" name="Google Shape;541;p47"/>
          <p:cNvSpPr txBox="1"/>
          <p:nvPr/>
        </p:nvSpPr>
        <p:spPr>
          <a:xfrm>
            <a:off x="5036525" y="851875"/>
            <a:ext cx="4024200" cy="39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d</a:t>
            </a:r>
            <a:r>
              <a:rPr b="1" lang="en" sz="1500"/>
              <a:t>im_artist:</a:t>
            </a:r>
            <a:endParaRPr b="1" sz="1500"/>
          </a:p>
          <a:p>
            <a:pPr indent="-323850" lvl="0" marL="457200" rtl="0" algn="l">
              <a:spcBef>
                <a:spcPts val="0"/>
              </a:spcBef>
              <a:spcAft>
                <a:spcPts val="0"/>
              </a:spcAft>
              <a:buSzPts val="1500"/>
              <a:buChar char="●"/>
            </a:pPr>
            <a:r>
              <a:rPr lang="en" sz="1500"/>
              <a:t>Include the artist_id as</a:t>
            </a:r>
            <a:r>
              <a:rPr b="1" lang="en" sz="1500"/>
              <a:t> </a:t>
            </a:r>
            <a:r>
              <a:rPr b="1" i="1" lang="en"/>
              <a:t>primary key</a:t>
            </a:r>
            <a:endParaRPr/>
          </a:p>
          <a:p>
            <a:pPr indent="-317500" lvl="0" marL="457200" rtl="0" algn="l">
              <a:spcBef>
                <a:spcPts val="0"/>
              </a:spcBef>
              <a:spcAft>
                <a:spcPts val="0"/>
              </a:spcAft>
              <a:buSzPts val="1400"/>
              <a:buChar char="●"/>
            </a:pPr>
            <a:r>
              <a:rPr lang="en"/>
              <a:t>Include the number of followers and the popularity index</a:t>
            </a:r>
            <a:endParaRPr/>
          </a:p>
          <a:p>
            <a:pPr indent="-317500" lvl="0" marL="457200" rtl="0" algn="l">
              <a:spcBef>
                <a:spcPts val="0"/>
              </a:spcBef>
              <a:spcAft>
                <a:spcPts val="0"/>
              </a:spcAft>
              <a:buSzPts val="1400"/>
              <a:buChar char="●"/>
            </a:pPr>
            <a:r>
              <a:rPr lang="en"/>
              <a:t>Include the genre tag of the artist</a:t>
            </a:r>
            <a:endParaRPr/>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dim_album:</a:t>
            </a:r>
            <a:endParaRPr b="1" sz="1500"/>
          </a:p>
          <a:p>
            <a:pPr indent="-323850" lvl="0" marL="457200" rtl="0" algn="l">
              <a:spcBef>
                <a:spcPts val="0"/>
              </a:spcBef>
              <a:spcAft>
                <a:spcPts val="0"/>
              </a:spcAft>
              <a:buSzPts val="1500"/>
              <a:buChar char="●"/>
            </a:pPr>
            <a:r>
              <a:rPr lang="en" sz="1500"/>
              <a:t>i</a:t>
            </a:r>
            <a:r>
              <a:rPr lang="en" sz="1500"/>
              <a:t>nclude the album_id as</a:t>
            </a:r>
            <a:r>
              <a:rPr b="1" lang="en" sz="1500"/>
              <a:t> </a:t>
            </a:r>
            <a:r>
              <a:rPr b="1" i="1" lang="en"/>
              <a:t>primary key</a:t>
            </a:r>
            <a:endParaRPr/>
          </a:p>
          <a:p>
            <a:pPr indent="-323850" lvl="0" marL="457200" rtl="0" algn="l">
              <a:spcBef>
                <a:spcPts val="0"/>
              </a:spcBef>
              <a:spcAft>
                <a:spcPts val="0"/>
              </a:spcAft>
              <a:buSzPts val="1500"/>
              <a:buChar char="●"/>
            </a:pPr>
            <a:r>
              <a:rPr lang="en" sz="1500"/>
              <a:t>Connected to dim_artist on</a:t>
            </a:r>
            <a:r>
              <a:rPr b="1" lang="en" sz="1500"/>
              <a:t> </a:t>
            </a:r>
            <a:r>
              <a:rPr b="1" i="1" lang="en"/>
              <a:t>foreign key </a:t>
            </a:r>
            <a:r>
              <a:rPr lang="en"/>
              <a:t>artist_id</a:t>
            </a:r>
            <a:endParaRPr/>
          </a:p>
          <a:p>
            <a:pPr indent="-317500" lvl="0" marL="457200" rtl="0" algn="l">
              <a:spcBef>
                <a:spcPts val="0"/>
              </a:spcBef>
              <a:spcAft>
                <a:spcPts val="0"/>
              </a:spcAft>
              <a:buSzPts val="1400"/>
              <a:buChar char="●"/>
            </a:pPr>
            <a:r>
              <a:rPr lang="en"/>
              <a:t>Include the albums’ genre, release year, number of tracks, number of sales</a:t>
            </a:r>
            <a:endParaRPr/>
          </a:p>
          <a:p>
            <a:pPr indent="-317500" lvl="0" marL="457200" rtl="0" algn="l">
              <a:spcBef>
                <a:spcPts val="0"/>
              </a:spcBef>
              <a:spcAft>
                <a:spcPts val="0"/>
              </a:spcAft>
              <a:buSzPts val="1400"/>
              <a:buChar char="●"/>
            </a:pPr>
            <a:r>
              <a:rPr lang="en"/>
              <a:t>Include different critics scores: rolling stone, mtv, music maniac</a:t>
            </a:r>
            <a:endParaRPr/>
          </a:p>
          <a:p>
            <a:pPr indent="0" lvl="0" marL="0" rtl="0" algn="l">
              <a:spcBef>
                <a:spcPts val="0"/>
              </a:spcBef>
              <a:spcAft>
                <a:spcPts val="0"/>
              </a:spcAft>
              <a:buNone/>
            </a:pPr>
            <a:r>
              <a:t/>
            </a:r>
            <a:endParaRPr b="1" sz="1500"/>
          </a:p>
          <a:p>
            <a:pPr indent="0" lvl="0" marL="0" rtl="0" algn="l">
              <a:spcBef>
                <a:spcPts val="0"/>
              </a:spcBef>
              <a:spcAft>
                <a:spcPts val="0"/>
              </a:spcAft>
              <a:buNone/>
            </a:pPr>
            <a:r>
              <a:rPr b="1" lang="en"/>
              <a:t>dim_playlist:</a:t>
            </a:r>
            <a:endParaRPr b="1"/>
          </a:p>
          <a:p>
            <a:pPr indent="-317500" lvl="0" marL="457200" rtl="0" algn="l">
              <a:spcBef>
                <a:spcPts val="0"/>
              </a:spcBef>
              <a:spcAft>
                <a:spcPts val="0"/>
              </a:spcAft>
              <a:buSzPts val="1400"/>
              <a:buChar char="●"/>
            </a:pPr>
            <a:r>
              <a:rPr lang="en"/>
              <a:t>Include the playlist name, genre, subgenre</a:t>
            </a:r>
            <a:endParaRPr/>
          </a:p>
        </p:txBody>
      </p:sp>
      <p:pic>
        <p:nvPicPr>
          <p:cNvPr id="542" name="Google Shape;542;p47"/>
          <p:cNvPicPr preferRelativeResize="0"/>
          <p:nvPr/>
        </p:nvPicPr>
        <p:blipFill>
          <a:blip r:embed="rId3">
            <a:alphaModFix/>
          </a:blip>
          <a:stretch>
            <a:fillRect/>
          </a:stretch>
        </p:blipFill>
        <p:spPr>
          <a:xfrm>
            <a:off x="341675" y="851875"/>
            <a:ext cx="4612526" cy="4089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48"/>
          <p:cNvPicPr preferRelativeResize="0"/>
          <p:nvPr/>
        </p:nvPicPr>
        <p:blipFill>
          <a:blip r:embed="rId3">
            <a:alphaModFix/>
          </a:blip>
          <a:stretch>
            <a:fillRect/>
          </a:stretch>
        </p:blipFill>
        <p:spPr>
          <a:xfrm>
            <a:off x="292300" y="712000"/>
            <a:ext cx="4612526" cy="4089249"/>
          </a:xfrm>
          <a:prstGeom prst="rect">
            <a:avLst/>
          </a:prstGeom>
          <a:noFill/>
          <a:ln>
            <a:noFill/>
          </a:ln>
        </p:spPr>
      </p:pic>
      <p:sp>
        <p:nvSpPr>
          <p:cNvPr id="548" name="Google Shape;548;p48"/>
          <p:cNvSpPr txBox="1"/>
          <p:nvPr/>
        </p:nvSpPr>
        <p:spPr>
          <a:xfrm>
            <a:off x="4970650" y="609375"/>
            <a:ext cx="3966600" cy="429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dim_track:</a:t>
            </a:r>
            <a:endParaRPr b="1" sz="1500"/>
          </a:p>
          <a:p>
            <a:pPr indent="-317500" lvl="0" marL="457200" rtl="0" algn="l">
              <a:spcBef>
                <a:spcPts val="0"/>
              </a:spcBef>
              <a:spcAft>
                <a:spcPts val="0"/>
              </a:spcAft>
              <a:buSzPts val="1400"/>
              <a:buChar char="●"/>
            </a:pPr>
            <a:r>
              <a:rPr lang="en"/>
              <a:t>Include the track_id as </a:t>
            </a:r>
            <a:r>
              <a:rPr b="1" i="1" lang="en"/>
              <a:t>primary key</a:t>
            </a:r>
            <a:r>
              <a:rPr lang="en"/>
              <a:t> and is connected to dim_artist, dim_album and dim_playlist on </a:t>
            </a:r>
            <a:r>
              <a:rPr b="1" i="1" lang="en"/>
              <a:t>foreign key </a:t>
            </a:r>
            <a:r>
              <a:rPr lang="en"/>
              <a:t>artist_id, album_id and playlist_id.</a:t>
            </a:r>
            <a:endParaRPr/>
          </a:p>
          <a:p>
            <a:pPr indent="-317500" lvl="0" marL="457200" rtl="0" algn="l">
              <a:spcBef>
                <a:spcPts val="0"/>
              </a:spcBef>
              <a:spcAft>
                <a:spcPts val="0"/>
              </a:spcAft>
              <a:buSzPts val="1400"/>
              <a:buChar char="●"/>
            </a:pPr>
            <a:r>
              <a:rPr lang="en"/>
              <a:t>Include the popularity of the track.</a:t>
            </a:r>
            <a:endParaRPr/>
          </a:p>
          <a:p>
            <a:pPr indent="-317500" lvl="0" marL="457200" rtl="0" algn="l">
              <a:spcBef>
                <a:spcPts val="0"/>
              </a:spcBef>
              <a:spcAft>
                <a:spcPts val="0"/>
              </a:spcAft>
              <a:buSzPts val="1400"/>
              <a:buChar char="●"/>
            </a:pPr>
            <a:r>
              <a:rPr lang="en"/>
              <a:t>Include the features of songs (built-in variables in </a:t>
            </a:r>
            <a:r>
              <a:rPr i="1" lang="en"/>
              <a:t>Spotify </a:t>
            </a:r>
            <a:r>
              <a:rPr lang="en"/>
              <a:t>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fact_chart:</a:t>
            </a:r>
            <a:endParaRPr b="1"/>
          </a:p>
          <a:p>
            <a:pPr indent="-317500" lvl="0" marL="457200" rtl="0" algn="l">
              <a:spcBef>
                <a:spcPts val="0"/>
              </a:spcBef>
              <a:spcAft>
                <a:spcPts val="0"/>
              </a:spcAft>
              <a:buSzPts val="1400"/>
              <a:buChar char="●"/>
            </a:pPr>
            <a:r>
              <a:rPr lang="en"/>
              <a:t>the billboard ranking of a song (track)</a:t>
            </a:r>
            <a:endParaRPr/>
          </a:p>
          <a:p>
            <a:pPr indent="-317500" lvl="0" marL="457200" rtl="0" algn="l">
              <a:spcBef>
                <a:spcPts val="0"/>
              </a:spcBef>
              <a:spcAft>
                <a:spcPts val="0"/>
              </a:spcAft>
              <a:buSzPts val="1400"/>
              <a:buChar char="●"/>
            </a:pPr>
            <a:r>
              <a:rPr lang="en"/>
              <a:t>chart_id as </a:t>
            </a:r>
            <a:r>
              <a:rPr b="1" i="1" lang="en"/>
              <a:t>primary key</a:t>
            </a:r>
            <a:r>
              <a:rPr lang="en"/>
              <a:t> </a:t>
            </a:r>
            <a:endParaRPr/>
          </a:p>
          <a:p>
            <a:pPr indent="-317500" lvl="0" marL="457200" rtl="0" algn="l">
              <a:spcBef>
                <a:spcPts val="0"/>
              </a:spcBef>
              <a:spcAft>
                <a:spcPts val="0"/>
              </a:spcAft>
              <a:buSzPts val="1400"/>
              <a:buChar char="●"/>
            </a:pPr>
            <a:r>
              <a:rPr lang="en"/>
              <a:t>connected to dim_track, dim_artist, dim_album and dim_playlist on </a:t>
            </a:r>
            <a:r>
              <a:rPr b="1" i="1" lang="en"/>
              <a:t>foreign key </a:t>
            </a:r>
            <a:r>
              <a:rPr lang="en"/>
              <a:t>track_id, artist_id, album_id and playlist_id</a:t>
            </a:r>
            <a:endParaRPr/>
          </a:p>
          <a:p>
            <a:pPr indent="-317500" lvl="0" marL="457200" rtl="0" algn="l">
              <a:spcBef>
                <a:spcPts val="0"/>
              </a:spcBef>
              <a:spcAft>
                <a:spcPts val="0"/>
              </a:spcAft>
              <a:buSzPts val="1400"/>
              <a:buChar char="●"/>
            </a:pPr>
            <a:r>
              <a:rPr lang="en"/>
              <a:t>Include the ranking of this week, last week, the peak rank, the weeks-on-board and the date of the chart</a:t>
            </a:r>
            <a:endParaRPr/>
          </a:p>
        </p:txBody>
      </p:sp>
      <p:sp>
        <p:nvSpPr>
          <p:cNvPr id="549" name="Google Shape;549;p48"/>
          <p:cNvSpPr txBox="1"/>
          <p:nvPr>
            <p:ph type="title"/>
          </p:nvPr>
        </p:nvSpPr>
        <p:spPr>
          <a:xfrm>
            <a:off x="1168600" y="-146975"/>
            <a:ext cx="6978600" cy="9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Dimensional Modeling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9"/>
          <p:cNvSpPr txBox="1"/>
          <p:nvPr>
            <p:ph type="title"/>
          </p:nvPr>
        </p:nvSpPr>
        <p:spPr>
          <a:xfrm>
            <a:off x="1827575" y="2055200"/>
            <a:ext cx="5488800" cy="12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NoSQL Database</a:t>
            </a:r>
            <a:endParaRPr sz="3000"/>
          </a:p>
        </p:txBody>
      </p:sp>
      <p:cxnSp>
        <p:nvCxnSpPr>
          <p:cNvPr id="555" name="Google Shape;555;p49"/>
          <p:cNvCxnSpPr>
            <a:endCxn id="556" idx="1"/>
          </p:cNvCxnSpPr>
          <p:nvPr/>
        </p:nvCxnSpPr>
        <p:spPr>
          <a:xfrm>
            <a:off x="-82075" y="3833650"/>
            <a:ext cx="2276400" cy="0"/>
          </a:xfrm>
          <a:prstGeom prst="straightConnector1">
            <a:avLst/>
          </a:prstGeom>
          <a:noFill/>
          <a:ln cap="flat" cmpd="sng" w="9525">
            <a:solidFill>
              <a:schemeClr val="accent3"/>
            </a:solidFill>
            <a:prstDash val="solid"/>
            <a:round/>
            <a:headEnd len="med" w="med" type="none"/>
            <a:tailEnd len="med" w="med" type="none"/>
          </a:ln>
        </p:spPr>
      </p:cxnSp>
      <p:pic>
        <p:nvPicPr>
          <p:cNvPr id="557" name="Google Shape;557;p49"/>
          <p:cNvPicPr preferRelativeResize="0"/>
          <p:nvPr/>
        </p:nvPicPr>
        <p:blipFill rotWithShape="1">
          <a:blip r:embed="rId3">
            <a:alphaModFix/>
          </a:blip>
          <a:srcRect b="-25662" l="24263" r="16572" t="44348"/>
          <a:stretch/>
        </p:blipFill>
        <p:spPr>
          <a:xfrm rot="5400000">
            <a:off x="-510450" y="1149675"/>
            <a:ext cx="2594100" cy="23763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pic>
      <p:sp>
        <p:nvSpPr>
          <p:cNvPr id="558" name="Google Shape;558;p49"/>
          <p:cNvSpPr/>
          <p:nvPr/>
        </p:nvSpPr>
        <p:spPr>
          <a:xfrm>
            <a:off x="3947200" y="540000"/>
            <a:ext cx="1246500" cy="124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9"/>
          <p:cNvSpPr/>
          <p:nvPr/>
        </p:nvSpPr>
        <p:spPr>
          <a:xfrm>
            <a:off x="1378175" y="3641500"/>
            <a:ext cx="384600" cy="38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9"/>
          <p:cNvSpPr/>
          <p:nvPr/>
        </p:nvSpPr>
        <p:spPr>
          <a:xfrm>
            <a:off x="8284048" y="1746075"/>
            <a:ext cx="279900" cy="2799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 name="Google Shape;561;p49"/>
          <p:cNvCxnSpPr>
            <a:stCxn id="556" idx="3"/>
          </p:cNvCxnSpPr>
          <p:nvPr/>
        </p:nvCxnSpPr>
        <p:spPr>
          <a:xfrm>
            <a:off x="6949625" y="3833650"/>
            <a:ext cx="2248200" cy="0"/>
          </a:xfrm>
          <a:prstGeom prst="straightConnector1">
            <a:avLst/>
          </a:prstGeom>
          <a:noFill/>
          <a:ln cap="flat" cmpd="sng" w="9525">
            <a:solidFill>
              <a:schemeClr val="accent3"/>
            </a:solidFill>
            <a:prstDash val="solid"/>
            <a:round/>
            <a:headEnd len="med" w="med" type="none"/>
            <a:tailEnd len="med" w="med" type="none"/>
          </a:ln>
        </p:spPr>
      </p:cxnSp>
      <p:sp>
        <p:nvSpPr>
          <p:cNvPr id="562" name="Google Shape;562;p49"/>
          <p:cNvSpPr txBox="1"/>
          <p:nvPr>
            <p:ph idx="2" type="title"/>
          </p:nvPr>
        </p:nvSpPr>
        <p:spPr>
          <a:xfrm>
            <a:off x="3950250" y="742375"/>
            <a:ext cx="1243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0"/>
          <p:cNvSpPr txBox="1"/>
          <p:nvPr>
            <p:ph type="title"/>
          </p:nvPr>
        </p:nvSpPr>
        <p:spPr>
          <a:xfrm>
            <a:off x="488975" y="98050"/>
            <a:ext cx="2491800" cy="43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MongoDB</a:t>
            </a:r>
            <a:endParaRPr/>
          </a:p>
        </p:txBody>
      </p:sp>
      <p:pic>
        <p:nvPicPr>
          <p:cNvPr id="568" name="Google Shape;568;p50"/>
          <p:cNvPicPr preferRelativeResize="0"/>
          <p:nvPr/>
        </p:nvPicPr>
        <p:blipFill>
          <a:blip r:embed="rId3">
            <a:alphaModFix/>
          </a:blip>
          <a:stretch>
            <a:fillRect/>
          </a:stretch>
        </p:blipFill>
        <p:spPr>
          <a:xfrm>
            <a:off x="2911375" y="45251"/>
            <a:ext cx="618462" cy="543600"/>
          </a:xfrm>
          <a:prstGeom prst="rect">
            <a:avLst/>
          </a:prstGeom>
          <a:noFill/>
          <a:ln>
            <a:noFill/>
          </a:ln>
        </p:spPr>
      </p:pic>
      <p:pic>
        <p:nvPicPr>
          <p:cNvPr id="569" name="Google Shape;569;p50"/>
          <p:cNvPicPr preferRelativeResize="0"/>
          <p:nvPr/>
        </p:nvPicPr>
        <p:blipFill>
          <a:blip r:embed="rId4">
            <a:alphaModFix/>
          </a:blip>
          <a:stretch>
            <a:fillRect/>
          </a:stretch>
        </p:blipFill>
        <p:spPr>
          <a:xfrm>
            <a:off x="488963" y="2725063"/>
            <a:ext cx="2272550" cy="1293425"/>
          </a:xfrm>
          <a:prstGeom prst="rect">
            <a:avLst/>
          </a:prstGeom>
          <a:noFill/>
          <a:ln>
            <a:noFill/>
          </a:ln>
        </p:spPr>
      </p:pic>
      <p:pic>
        <p:nvPicPr>
          <p:cNvPr id="570" name="Google Shape;570;p50"/>
          <p:cNvPicPr preferRelativeResize="0"/>
          <p:nvPr/>
        </p:nvPicPr>
        <p:blipFill>
          <a:blip r:embed="rId5">
            <a:alphaModFix/>
          </a:blip>
          <a:stretch>
            <a:fillRect/>
          </a:stretch>
        </p:blipFill>
        <p:spPr>
          <a:xfrm>
            <a:off x="4232900" y="1125762"/>
            <a:ext cx="4846427" cy="3848477"/>
          </a:xfrm>
          <a:prstGeom prst="rect">
            <a:avLst/>
          </a:prstGeom>
          <a:noFill/>
          <a:ln>
            <a:noFill/>
          </a:ln>
        </p:spPr>
      </p:pic>
      <p:pic>
        <p:nvPicPr>
          <p:cNvPr id="571" name="Google Shape;571;p50"/>
          <p:cNvPicPr preferRelativeResize="0"/>
          <p:nvPr/>
        </p:nvPicPr>
        <p:blipFill rotWithShape="1">
          <a:blip r:embed="rId6">
            <a:alphaModFix/>
          </a:blip>
          <a:srcRect b="0" l="0" r="0" t="35098"/>
          <a:stretch/>
        </p:blipFill>
        <p:spPr>
          <a:xfrm>
            <a:off x="4953700" y="45250"/>
            <a:ext cx="4125623" cy="1003999"/>
          </a:xfrm>
          <a:prstGeom prst="rect">
            <a:avLst/>
          </a:prstGeom>
          <a:noFill/>
          <a:ln>
            <a:noFill/>
          </a:ln>
        </p:spPr>
      </p:pic>
      <p:sp>
        <p:nvSpPr>
          <p:cNvPr id="572" name="Google Shape;572;p50"/>
          <p:cNvSpPr txBox="1"/>
          <p:nvPr/>
        </p:nvSpPr>
        <p:spPr>
          <a:xfrm>
            <a:off x="240900" y="735900"/>
            <a:ext cx="40656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p>
          <a:p>
            <a:pPr indent="-317500" lvl="0" marL="457200" rtl="0" algn="l">
              <a:spcBef>
                <a:spcPts val="0"/>
              </a:spcBef>
              <a:spcAft>
                <a:spcPts val="0"/>
              </a:spcAft>
              <a:buSzPts val="1400"/>
              <a:buChar char="●"/>
            </a:pPr>
            <a:r>
              <a:rPr lang="en"/>
              <a:t>Construct 5 collections </a:t>
            </a:r>
            <a:endParaRPr/>
          </a:p>
          <a:p>
            <a:pPr indent="-317500" lvl="0" marL="457200" rtl="0" algn="l">
              <a:spcBef>
                <a:spcPts val="0"/>
              </a:spcBef>
              <a:spcAft>
                <a:spcPts val="0"/>
              </a:spcAft>
              <a:buSzPts val="1400"/>
              <a:buChar char="●"/>
            </a:pPr>
            <a:r>
              <a:rPr lang="en"/>
              <a:t>The attributes of each tables are converted to corresponding cases</a:t>
            </a:r>
            <a:endParaRPr/>
          </a:p>
          <a:p>
            <a:pPr indent="-317500" lvl="0" marL="457200" rtl="0" algn="l">
              <a:spcBef>
                <a:spcPts val="0"/>
              </a:spcBef>
              <a:spcAft>
                <a:spcPts val="0"/>
              </a:spcAft>
              <a:buSzPts val="1400"/>
              <a:buChar char="●"/>
            </a:pPr>
            <a:r>
              <a:rPr lang="en"/>
              <a:t>Advantages:</a:t>
            </a:r>
            <a:endParaRPr/>
          </a:p>
          <a:p>
            <a:pPr indent="-317500" lvl="1" marL="914400" rtl="0" algn="l">
              <a:spcBef>
                <a:spcPts val="0"/>
              </a:spcBef>
              <a:spcAft>
                <a:spcPts val="0"/>
              </a:spcAft>
              <a:buSzPts val="1400"/>
              <a:buChar char="○"/>
            </a:pPr>
            <a:r>
              <a:rPr lang="en"/>
              <a:t>Data can directly import from csv</a:t>
            </a:r>
            <a:endParaRPr/>
          </a:p>
          <a:p>
            <a:pPr indent="-317500" lvl="1" marL="914400" rtl="0" algn="l">
              <a:spcBef>
                <a:spcPts val="0"/>
              </a:spcBef>
              <a:spcAft>
                <a:spcPts val="0"/>
              </a:spcAft>
              <a:buSzPts val="1400"/>
              <a:buChar char="○"/>
            </a:pPr>
            <a:r>
              <a:rPr lang="en"/>
              <a:t>Adding feature or data point is easier </a:t>
            </a:r>
            <a:endParaRPr/>
          </a:p>
          <a:p>
            <a:pPr indent="-317500" lvl="1" marL="914400" rtl="0" algn="l">
              <a:spcBef>
                <a:spcPts val="0"/>
              </a:spcBef>
              <a:spcAft>
                <a:spcPts val="0"/>
              </a:spcAft>
              <a:buSzPts val="1400"/>
              <a:buChar char="○"/>
            </a:pPr>
            <a:r>
              <a:rPr lang="en"/>
              <a:t>Minimal constraints of queries</a:t>
            </a:r>
            <a:endParaRPr/>
          </a:p>
          <a:p>
            <a:pPr indent="0" lvl="0" marL="45720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1"/>
          <p:cNvSpPr txBox="1"/>
          <p:nvPr>
            <p:ph type="title"/>
          </p:nvPr>
        </p:nvSpPr>
        <p:spPr>
          <a:xfrm>
            <a:off x="488975" y="98050"/>
            <a:ext cx="2491800" cy="43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Neo4j</a:t>
            </a:r>
            <a:endParaRPr/>
          </a:p>
        </p:txBody>
      </p:sp>
      <p:pic>
        <p:nvPicPr>
          <p:cNvPr id="578" name="Google Shape;578;p51"/>
          <p:cNvPicPr preferRelativeResize="0"/>
          <p:nvPr/>
        </p:nvPicPr>
        <p:blipFill>
          <a:blip r:embed="rId3">
            <a:alphaModFix/>
          </a:blip>
          <a:stretch>
            <a:fillRect/>
          </a:stretch>
        </p:blipFill>
        <p:spPr>
          <a:xfrm>
            <a:off x="418150" y="1889775"/>
            <a:ext cx="3026750" cy="2751780"/>
          </a:xfrm>
          <a:prstGeom prst="rect">
            <a:avLst/>
          </a:prstGeom>
          <a:noFill/>
          <a:ln>
            <a:noFill/>
          </a:ln>
        </p:spPr>
      </p:pic>
      <p:pic>
        <p:nvPicPr>
          <p:cNvPr id="579" name="Google Shape;579;p51"/>
          <p:cNvPicPr preferRelativeResize="0"/>
          <p:nvPr/>
        </p:nvPicPr>
        <p:blipFill>
          <a:blip r:embed="rId4">
            <a:alphaModFix/>
          </a:blip>
          <a:stretch>
            <a:fillRect/>
          </a:stretch>
        </p:blipFill>
        <p:spPr>
          <a:xfrm>
            <a:off x="6251180" y="1253648"/>
            <a:ext cx="3026746" cy="3528650"/>
          </a:xfrm>
          <a:prstGeom prst="rect">
            <a:avLst/>
          </a:prstGeom>
          <a:noFill/>
          <a:ln>
            <a:noFill/>
          </a:ln>
        </p:spPr>
      </p:pic>
      <p:pic>
        <p:nvPicPr>
          <p:cNvPr id="580" name="Google Shape;580;p51"/>
          <p:cNvPicPr preferRelativeResize="0"/>
          <p:nvPr/>
        </p:nvPicPr>
        <p:blipFill>
          <a:blip r:embed="rId5">
            <a:alphaModFix/>
          </a:blip>
          <a:stretch>
            <a:fillRect/>
          </a:stretch>
        </p:blipFill>
        <p:spPr>
          <a:xfrm>
            <a:off x="3391825" y="339325"/>
            <a:ext cx="2859362" cy="2950779"/>
          </a:xfrm>
          <a:prstGeom prst="rect">
            <a:avLst/>
          </a:prstGeom>
          <a:noFill/>
          <a:ln>
            <a:noFill/>
          </a:ln>
        </p:spPr>
      </p:pic>
      <p:sp>
        <p:nvSpPr>
          <p:cNvPr id="581" name="Google Shape;581;p51"/>
          <p:cNvSpPr txBox="1"/>
          <p:nvPr/>
        </p:nvSpPr>
        <p:spPr>
          <a:xfrm>
            <a:off x="550325" y="627675"/>
            <a:ext cx="2762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artist basic information</a:t>
            </a:r>
            <a:endParaRPr/>
          </a:p>
          <a:p>
            <a:pPr indent="0" lvl="0" marL="0" rtl="0" algn="l">
              <a:spcBef>
                <a:spcPts val="0"/>
              </a:spcBef>
              <a:spcAft>
                <a:spcPts val="0"/>
              </a:spcAft>
              <a:buNone/>
            </a:pPr>
            <a:r>
              <a:rPr lang="en"/>
              <a:t>E.g.</a:t>
            </a:r>
            <a:endParaRPr/>
          </a:p>
          <a:p>
            <a:pPr indent="0" lvl="0" marL="0" rtl="0" algn="l">
              <a:spcBef>
                <a:spcPts val="0"/>
              </a:spcBef>
              <a:spcAft>
                <a:spcPts val="0"/>
              </a:spcAft>
              <a:buNone/>
            </a:pPr>
            <a:r>
              <a:rPr lang="en"/>
              <a:t>(artists)-[:followers ]-&gt;(number_followers) (artists)-[:year_of_birth]-&gt;(birth)</a:t>
            </a:r>
            <a:endParaRPr/>
          </a:p>
        </p:txBody>
      </p:sp>
      <p:sp>
        <p:nvSpPr>
          <p:cNvPr id="582" name="Google Shape;582;p51"/>
          <p:cNvSpPr txBox="1"/>
          <p:nvPr/>
        </p:nvSpPr>
        <p:spPr>
          <a:xfrm>
            <a:off x="3444900" y="3290100"/>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songs basic</a:t>
            </a:r>
            <a:endParaRPr/>
          </a:p>
          <a:p>
            <a:pPr indent="0" lvl="0" marL="0" rtl="0" algn="l">
              <a:spcBef>
                <a:spcPts val="0"/>
              </a:spcBef>
              <a:spcAft>
                <a:spcPts val="0"/>
              </a:spcAft>
              <a:buNone/>
            </a:pPr>
            <a:r>
              <a:rPr lang="en"/>
              <a:t>Information</a:t>
            </a:r>
            <a:endParaRPr/>
          </a:p>
          <a:p>
            <a:pPr indent="0" lvl="0" marL="0" rtl="0" algn="l">
              <a:spcBef>
                <a:spcPts val="0"/>
              </a:spcBef>
              <a:spcAft>
                <a:spcPts val="0"/>
              </a:spcAft>
              <a:buNone/>
            </a:pPr>
            <a:r>
              <a:rPr lang="en"/>
              <a:t>E.g.</a:t>
            </a:r>
            <a:endParaRPr/>
          </a:p>
          <a:p>
            <a:pPr indent="0" lvl="0" marL="0" rtl="0" algn="l">
              <a:spcBef>
                <a:spcPts val="0"/>
              </a:spcBef>
              <a:spcAft>
                <a:spcPts val="0"/>
              </a:spcAft>
              <a:buNone/>
            </a:pPr>
            <a:r>
              <a:rPr lang="en"/>
              <a:t>(songs)-[:popularity]-&gt;(popular)  (songs)-[:albumname]-&gt;(album_name)</a:t>
            </a:r>
            <a:endParaRPr/>
          </a:p>
          <a:p>
            <a:pPr indent="0" lvl="0" marL="0" rtl="0" algn="l">
              <a:spcBef>
                <a:spcPts val="0"/>
              </a:spcBef>
              <a:spcAft>
                <a:spcPts val="0"/>
              </a:spcAft>
              <a:buNone/>
            </a:pPr>
            <a:r>
              <a:t/>
            </a:r>
            <a:endParaRPr/>
          </a:p>
        </p:txBody>
      </p:sp>
      <p:sp>
        <p:nvSpPr>
          <p:cNvPr id="583" name="Google Shape;583;p51"/>
          <p:cNvSpPr txBox="1"/>
          <p:nvPr/>
        </p:nvSpPr>
        <p:spPr>
          <a:xfrm>
            <a:off x="6444900" y="3393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For billboard 2021-07-17 </a:t>
            </a:r>
            <a:endParaRPr/>
          </a:p>
          <a:p>
            <a:pPr indent="0" lvl="0" marL="0" rtl="0" algn="l">
              <a:spcBef>
                <a:spcPts val="0"/>
              </a:spcBef>
              <a:spcAft>
                <a:spcPts val="0"/>
              </a:spcAft>
              <a:buNone/>
            </a:pPr>
            <a:r>
              <a:rPr lang="en"/>
              <a:t>top 8 songs</a:t>
            </a:r>
            <a:endParaRPr/>
          </a:p>
          <a:p>
            <a:pPr indent="0" lvl="0" marL="0" rtl="0" algn="l">
              <a:spcBef>
                <a:spcPts val="0"/>
              </a:spcBef>
              <a:spcAft>
                <a:spcPts val="0"/>
              </a:spcAft>
              <a:buNone/>
            </a:pPr>
            <a:r>
              <a:rPr lang="en"/>
              <a:t>(billboard)-[:rank1]-&gt;(songs)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2"/>
          <p:cNvSpPr txBox="1"/>
          <p:nvPr>
            <p:ph type="title"/>
          </p:nvPr>
        </p:nvSpPr>
        <p:spPr>
          <a:xfrm>
            <a:off x="1827575" y="2055200"/>
            <a:ext cx="5488800" cy="12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Data Analysis</a:t>
            </a:r>
            <a:endParaRPr sz="3000"/>
          </a:p>
        </p:txBody>
      </p:sp>
      <p:cxnSp>
        <p:nvCxnSpPr>
          <p:cNvPr id="589" name="Google Shape;589;p52"/>
          <p:cNvCxnSpPr>
            <a:endCxn id="590" idx="1"/>
          </p:cNvCxnSpPr>
          <p:nvPr/>
        </p:nvCxnSpPr>
        <p:spPr>
          <a:xfrm>
            <a:off x="-82075" y="3833650"/>
            <a:ext cx="2276400" cy="0"/>
          </a:xfrm>
          <a:prstGeom prst="straightConnector1">
            <a:avLst/>
          </a:prstGeom>
          <a:noFill/>
          <a:ln cap="flat" cmpd="sng" w="9525">
            <a:solidFill>
              <a:schemeClr val="accent3"/>
            </a:solidFill>
            <a:prstDash val="solid"/>
            <a:round/>
            <a:headEnd len="med" w="med" type="none"/>
            <a:tailEnd len="med" w="med" type="none"/>
          </a:ln>
        </p:spPr>
      </p:cxnSp>
      <p:pic>
        <p:nvPicPr>
          <p:cNvPr id="591" name="Google Shape;591;p52"/>
          <p:cNvPicPr preferRelativeResize="0"/>
          <p:nvPr/>
        </p:nvPicPr>
        <p:blipFill rotWithShape="1">
          <a:blip r:embed="rId3">
            <a:alphaModFix/>
          </a:blip>
          <a:srcRect b="-25662" l="24263" r="16572" t="44348"/>
          <a:stretch/>
        </p:blipFill>
        <p:spPr>
          <a:xfrm rot="5400000">
            <a:off x="-510450" y="1149675"/>
            <a:ext cx="2594100" cy="23763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pic>
      <p:sp>
        <p:nvSpPr>
          <p:cNvPr id="592" name="Google Shape;592;p52"/>
          <p:cNvSpPr/>
          <p:nvPr/>
        </p:nvSpPr>
        <p:spPr>
          <a:xfrm>
            <a:off x="3947200" y="540000"/>
            <a:ext cx="1246500" cy="124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1378175" y="3641500"/>
            <a:ext cx="384600" cy="38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8284048" y="1746075"/>
            <a:ext cx="279900" cy="2799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 name="Google Shape;595;p52"/>
          <p:cNvCxnSpPr>
            <a:stCxn id="590" idx="3"/>
          </p:cNvCxnSpPr>
          <p:nvPr/>
        </p:nvCxnSpPr>
        <p:spPr>
          <a:xfrm>
            <a:off x="6949625" y="3833650"/>
            <a:ext cx="2248200" cy="0"/>
          </a:xfrm>
          <a:prstGeom prst="straightConnector1">
            <a:avLst/>
          </a:prstGeom>
          <a:noFill/>
          <a:ln cap="flat" cmpd="sng" w="9525">
            <a:solidFill>
              <a:schemeClr val="accent3"/>
            </a:solidFill>
            <a:prstDash val="solid"/>
            <a:round/>
            <a:headEnd len="med" w="med" type="none"/>
            <a:tailEnd len="med" w="med" type="none"/>
          </a:ln>
        </p:spPr>
      </p:cxnSp>
      <p:sp>
        <p:nvSpPr>
          <p:cNvPr id="596" name="Google Shape;596;p52"/>
          <p:cNvSpPr txBox="1"/>
          <p:nvPr>
            <p:ph idx="2" type="title"/>
          </p:nvPr>
        </p:nvSpPr>
        <p:spPr>
          <a:xfrm>
            <a:off x="3950250" y="742375"/>
            <a:ext cx="1243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3"/>
          <p:cNvSpPr txBox="1"/>
          <p:nvPr>
            <p:ph type="title"/>
          </p:nvPr>
        </p:nvSpPr>
        <p:spPr>
          <a:xfrm>
            <a:off x="522725" y="146000"/>
            <a:ext cx="3740100" cy="43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Track Popularity </a:t>
            </a:r>
            <a:endParaRPr/>
          </a:p>
        </p:txBody>
      </p:sp>
      <p:pic>
        <p:nvPicPr>
          <p:cNvPr id="602" name="Google Shape;602;p53"/>
          <p:cNvPicPr preferRelativeResize="0"/>
          <p:nvPr/>
        </p:nvPicPr>
        <p:blipFill>
          <a:blip r:embed="rId3">
            <a:alphaModFix/>
          </a:blip>
          <a:stretch>
            <a:fillRect/>
          </a:stretch>
        </p:blipFill>
        <p:spPr>
          <a:xfrm>
            <a:off x="522725" y="2909625"/>
            <a:ext cx="6128723" cy="1847075"/>
          </a:xfrm>
          <a:prstGeom prst="rect">
            <a:avLst/>
          </a:prstGeom>
          <a:noFill/>
          <a:ln>
            <a:noFill/>
          </a:ln>
        </p:spPr>
      </p:pic>
      <p:pic>
        <p:nvPicPr>
          <p:cNvPr id="603" name="Google Shape;603;p53"/>
          <p:cNvPicPr preferRelativeResize="0"/>
          <p:nvPr/>
        </p:nvPicPr>
        <p:blipFill>
          <a:blip r:embed="rId4">
            <a:alphaModFix/>
          </a:blip>
          <a:stretch>
            <a:fillRect/>
          </a:stretch>
        </p:blipFill>
        <p:spPr>
          <a:xfrm>
            <a:off x="522725" y="693350"/>
            <a:ext cx="3297241" cy="2106925"/>
          </a:xfrm>
          <a:prstGeom prst="rect">
            <a:avLst/>
          </a:prstGeom>
          <a:noFill/>
          <a:ln>
            <a:noFill/>
          </a:ln>
        </p:spPr>
      </p:pic>
      <p:sp>
        <p:nvSpPr>
          <p:cNvPr id="604" name="Google Shape;604;p53"/>
          <p:cNvSpPr txBox="1"/>
          <p:nvPr/>
        </p:nvSpPr>
        <p:spPr>
          <a:xfrm>
            <a:off x="3964550" y="2255575"/>
            <a:ext cx="18933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Times New Roman"/>
                <a:ea typeface="Times New Roman"/>
                <a:cs typeface="Times New Roman"/>
                <a:sym typeface="Times New Roman"/>
              </a:rPr>
              <a:t>The distribution of songs popularity scores</a:t>
            </a:r>
            <a:endParaRPr b="1" sz="1000">
              <a:latin typeface="Times New Roman"/>
              <a:ea typeface="Times New Roman"/>
              <a:cs typeface="Times New Roman"/>
              <a:sym typeface="Times New Roman"/>
            </a:endParaRPr>
          </a:p>
        </p:txBody>
      </p:sp>
      <p:sp>
        <p:nvSpPr>
          <p:cNvPr id="605" name="Google Shape;605;p53"/>
          <p:cNvSpPr txBox="1"/>
          <p:nvPr/>
        </p:nvSpPr>
        <p:spPr>
          <a:xfrm>
            <a:off x="4540650" y="857925"/>
            <a:ext cx="3442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enor Sans"/>
                <a:ea typeface="Tenor Sans"/>
                <a:cs typeface="Tenor Sans"/>
                <a:sym typeface="Tenor Sans"/>
              </a:rPr>
              <a:t>Most of the songs’ popularity score are lying between 60 - 80. The mean value is around 65 with a standard deviation of 14.</a:t>
            </a:r>
            <a:endParaRPr>
              <a:latin typeface="Tenor Sans"/>
              <a:ea typeface="Tenor Sans"/>
              <a:cs typeface="Tenor Sans"/>
              <a:sym typeface="Tenor Sans"/>
            </a:endParaRPr>
          </a:p>
        </p:txBody>
      </p:sp>
      <p:pic>
        <p:nvPicPr>
          <p:cNvPr id="606" name="Google Shape;606;p53"/>
          <p:cNvPicPr preferRelativeResize="0"/>
          <p:nvPr/>
        </p:nvPicPr>
        <p:blipFill>
          <a:blip r:embed="rId5">
            <a:alphaModFix/>
          </a:blip>
          <a:stretch>
            <a:fillRect/>
          </a:stretch>
        </p:blipFill>
        <p:spPr>
          <a:xfrm>
            <a:off x="7059050" y="2035150"/>
            <a:ext cx="1893250" cy="2721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7" name="Shape 367"/>
        <p:cNvGrpSpPr/>
        <p:nvPr/>
      </p:nvGrpSpPr>
      <p:grpSpPr>
        <a:xfrm>
          <a:off x="0" y="0"/>
          <a:ext cx="0" cy="0"/>
          <a:chOff x="0" y="0"/>
          <a:chExt cx="0" cy="0"/>
        </a:xfrm>
      </p:grpSpPr>
      <p:sp>
        <p:nvSpPr>
          <p:cNvPr id="368" name="Google Shape;368;p36"/>
          <p:cNvSpPr/>
          <p:nvPr/>
        </p:nvSpPr>
        <p:spPr>
          <a:xfrm>
            <a:off x="567500" y="1193275"/>
            <a:ext cx="731700" cy="724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txBox="1"/>
          <p:nvPr/>
        </p:nvSpPr>
        <p:spPr>
          <a:xfrm>
            <a:off x="590600" y="1231073"/>
            <a:ext cx="685500" cy="6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rgbClr val="F7F5E6"/>
                </a:solidFill>
                <a:latin typeface="Tenor Sans"/>
                <a:ea typeface="Tenor Sans"/>
                <a:cs typeface="Tenor Sans"/>
                <a:sym typeface="Tenor Sans"/>
              </a:rPr>
              <a:t>1</a:t>
            </a:r>
            <a:endParaRPr sz="3800">
              <a:solidFill>
                <a:srgbClr val="F7F5E6"/>
              </a:solidFill>
              <a:latin typeface="Tenor Sans"/>
              <a:ea typeface="Tenor Sans"/>
              <a:cs typeface="Tenor Sans"/>
              <a:sym typeface="Tenor Sans"/>
            </a:endParaRPr>
          </a:p>
        </p:txBody>
      </p:sp>
      <p:sp>
        <p:nvSpPr>
          <p:cNvPr id="370" name="Google Shape;370;p36"/>
          <p:cNvSpPr txBox="1"/>
          <p:nvPr/>
        </p:nvSpPr>
        <p:spPr>
          <a:xfrm>
            <a:off x="1597400" y="969888"/>
            <a:ext cx="4533000" cy="12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7F5E6"/>
                </a:solidFill>
                <a:latin typeface="Tenor Sans"/>
                <a:ea typeface="Tenor Sans"/>
                <a:cs typeface="Tenor Sans"/>
                <a:sym typeface="Tenor Sans"/>
              </a:rPr>
              <a:t>Executive Summary and </a:t>
            </a:r>
            <a:endParaRPr sz="2000">
              <a:solidFill>
                <a:srgbClr val="F7F5E6"/>
              </a:solidFill>
              <a:latin typeface="Tenor Sans"/>
              <a:ea typeface="Tenor Sans"/>
              <a:cs typeface="Tenor Sans"/>
              <a:sym typeface="Tenor Sans"/>
            </a:endParaRPr>
          </a:p>
          <a:p>
            <a:pPr indent="0" lvl="0" marL="0" rtl="0" algn="l">
              <a:spcBef>
                <a:spcPts val="0"/>
              </a:spcBef>
              <a:spcAft>
                <a:spcPts val="0"/>
              </a:spcAft>
              <a:buNone/>
            </a:pPr>
            <a:r>
              <a:rPr lang="en" sz="2000">
                <a:solidFill>
                  <a:srgbClr val="F7F5E6"/>
                </a:solidFill>
                <a:latin typeface="Tenor Sans"/>
                <a:ea typeface="Tenor Sans"/>
                <a:cs typeface="Tenor Sans"/>
                <a:sym typeface="Tenor Sans"/>
              </a:rPr>
              <a:t>Business Use Case</a:t>
            </a:r>
            <a:endParaRPr sz="2000">
              <a:solidFill>
                <a:srgbClr val="F7F5E6"/>
              </a:solidFill>
              <a:latin typeface="Tenor Sans"/>
              <a:ea typeface="Tenor Sans"/>
              <a:cs typeface="Tenor Sans"/>
              <a:sym typeface="Tenor Sans"/>
            </a:endParaRPr>
          </a:p>
        </p:txBody>
      </p:sp>
      <p:sp>
        <p:nvSpPr>
          <p:cNvPr id="371" name="Google Shape;371;p36"/>
          <p:cNvSpPr txBox="1"/>
          <p:nvPr/>
        </p:nvSpPr>
        <p:spPr>
          <a:xfrm>
            <a:off x="264200" y="2499100"/>
            <a:ext cx="1328100" cy="7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rgbClr val="F7F5E6"/>
                </a:solidFill>
                <a:latin typeface="Tenor Sans"/>
                <a:ea typeface="Tenor Sans"/>
                <a:cs typeface="Tenor Sans"/>
                <a:sym typeface="Tenor Sans"/>
              </a:rPr>
              <a:t>2</a:t>
            </a:r>
            <a:endParaRPr sz="3800">
              <a:solidFill>
                <a:srgbClr val="F7F5E6"/>
              </a:solidFill>
              <a:latin typeface="Tenor Sans"/>
              <a:ea typeface="Tenor Sans"/>
              <a:cs typeface="Tenor Sans"/>
              <a:sym typeface="Tenor Sans"/>
            </a:endParaRPr>
          </a:p>
        </p:txBody>
      </p:sp>
      <p:sp>
        <p:nvSpPr>
          <p:cNvPr id="372" name="Google Shape;372;p36"/>
          <p:cNvSpPr txBox="1"/>
          <p:nvPr/>
        </p:nvSpPr>
        <p:spPr>
          <a:xfrm>
            <a:off x="1592300" y="2357188"/>
            <a:ext cx="3513300" cy="108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7F5E6"/>
                </a:solidFill>
                <a:latin typeface="Tenor Sans"/>
                <a:ea typeface="Tenor Sans"/>
                <a:cs typeface="Tenor Sans"/>
                <a:sym typeface="Tenor Sans"/>
              </a:rPr>
              <a:t>Data Collection and Transformation</a:t>
            </a:r>
            <a:endParaRPr sz="2000">
              <a:solidFill>
                <a:srgbClr val="F7F5E6"/>
              </a:solidFill>
              <a:latin typeface="Tenor Sans"/>
              <a:ea typeface="Tenor Sans"/>
              <a:cs typeface="Tenor Sans"/>
              <a:sym typeface="Tenor Sans"/>
            </a:endParaRPr>
          </a:p>
        </p:txBody>
      </p:sp>
      <p:sp>
        <p:nvSpPr>
          <p:cNvPr id="373" name="Google Shape;373;p36"/>
          <p:cNvSpPr txBox="1"/>
          <p:nvPr/>
        </p:nvSpPr>
        <p:spPr>
          <a:xfrm>
            <a:off x="264200" y="3901913"/>
            <a:ext cx="1328100" cy="7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rgbClr val="F7F5E6"/>
                </a:solidFill>
                <a:latin typeface="Tenor Sans"/>
                <a:ea typeface="Tenor Sans"/>
                <a:cs typeface="Tenor Sans"/>
                <a:sym typeface="Tenor Sans"/>
              </a:rPr>
              <a:t>3</a:t>
            </a:r>
            <a:endParaRPr sz="3800">
              <a:solidFill>
                <a:srgbClr val="F7F5E6"/>
              </a:solidFill>
              <a:latin typeface="Tenor Sans"/>
              <a:ea typeface="Tenor Sans"/>
              <a:cs typeface="Tenor Sans"/>
              <a:sym typeface="Tenor Sans"/>
            </a:endParaRPr>
          </a:p>
        </p:txBody>
      </p:sp>
      <p:sp>
        <p:nvSpPr>
          <p:cNvPr id="374" name="Google Shape;374;p36"/>
          <p:cNvSpPr txBox="1"/>
          <p:nvPr/>
        </p:nvSpPr>
        <p:spPr>
          <a:xfrm>
            <a:off x="1592300" y="3640938"/>
            <a:ext cx="2658000" cy="119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7F5E6"/>
                </a:solidFill>
                <a:latin typeface="Tenor Sans"/>
                <a:ea typeface="Tenor Sans"/>
                <a:cs typeface="Tenor Sans"/>
                <a:sym typeface="Tenor Sans"/>
              </a:rPr>
              <a:t>Data Model Design</a:t>
            </a:r>
            <a:endParaRPr sz="2000">
              <a:solidFill>
                <a:srgbClr val="F7F5E6"/>
              </a:solidFill>
              <a:latin typeface="Tenor Sans"/>
              <a:ea typeface="Tenor Sans"/>
              <a:cs typeface="Tenor Sans"/>
              <a:sym typeface="Tenor Sans"/>
            </a:endParaRPr>
          </a:p>
        </p:txBody>
      </p:sp>
      <p:sp>
        <p:nvSpPr>
          <p:cNvPr id="375" name="Google Shape;375;p36"/>
          <p:cNvSpPr txBox="1"/>
          <p:nvPr/>
        </p:nvSpPr>
        <p:spPr>
          <a:xfrm>
            <a:off x="4851725" y="1079838"/>
            <a:ext cx="1328100" cy="7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rgbClr val="F7F5E6"/>
                </a:solidFill>
                <a:latin typeface="Tenor Sans"/>
                <a:ea typeface="Tenor Sans"/>
                <a:cs typeface="Tenor Sans"/>
                <a:sym typeface="Tenor Sans"/>
              </a:rPr>
              <a:t>4</a:t>
            </a:r>
            <a:endParaRPr sz="3800">
              <a:solidFill>
                <a:srgbClr val="F7F5E6"/>
              </a:solidFill>
              <a:latin typeface="Tenor Sans"/>
              <a:ea typeface="Tenor Sans"/>
              <a:cs typeface="Tenor Sans"/>
              <a:sym typeface="Tenor Sans"/>
            </a:endParaRPr>
          </a:p>
        </p:txBody>
      </p:sp>
      <p:sp>
        <p:nvSpPr>
          <p:cNvPr id="376" name="Google Shape;376;p36"/>
          <p:cNvSpPr txBox="1"/>
          <p:nvPr/>
        </p:nvSpPr>
        <p:spPr>
          <a:xfrm>
            <a:off x="4851725" y="2482988"/>
            <a:ext cx="1328100" cy="7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rgbClr val="F7F5E6"/>
                </a:solidFill>
                <a:latin typeface="Tenor Sans"/>
                <a:ea typeface="Tenor Sans"/>
                <a:cs typeface="Tenor Sans"/>
                <a:sym typeface="Tenor Sans"/>
              </a:rPr>
              <a:t>5</a:t>
            </a:r>
            <a:endParaRPr sz="3800">
              <a:solidFill>
                <a:srgbClr val="F7F5E6"/>
              </a:solidFill>
              <a:latin typeface="Tenor Sans"/>
              <a:ea typeface="Tenor Sans"/>
              <a:cs typeface="Tenor Sans"/>
              <a:sym typeface="Tenor Sans"/>
            </a:endParaRPr>
          </a:p>
        </p:txBody>
      </p:sp>
      <p:sp>
        <p:nvSpPr>
          <p:cNvPr id="377" name="Google Shape;377;p36"/>
          <p:cNvSpPr txBox="1"/>
          <p:nvPr/>
        </p:nvSpPr>
        <p:spPr>
          <a:xfrm>
            <a:off x="4851725" y="3901913"/>
            <a:ext cx="1328100" cy="72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800">
                <a:solidFill>
                  <a:srgbClr val="F7F5E6"/>
                </a:solidFill>
                <a:latin typeface="Tenor Sans"/>
                <a:ea typeface="Tenor Sans"/>
                <a:cs typeface="Tenor Sans"/>
                <a:sym typeface="Tenor Sans"/>
              </a:rPr>
              <a:t>6</a:t>
            </a:r>
            <a:endParaRPr sz="3800">
              <a:solidFill>
                <a:srgbClr val="F7F5E6"/>
              </a:solidFill>
              <a:latin typeface="Tenor Sans"/>
              <a:ea typeface="Tenor Sans"/>
              <a:cs typeface="Tenor Sans"/>
              <a:sym typeface="Tenor Sans"/>
            </a:endParaRPr>
          </a:p>
        </p:txBody>
      </p:sp>
      <p:sp>
        <p:nvSpPr>
          <p:cNvPr id="378" name="Google Shape;378;p36"/>
          <p:cNvSpPr txBox="1"/>
          <p:nvPr/>
        </p:nvSpPr>
        <p:spPr>
          <a:xfrm>
            <a:off x="6320875" y="940785"/>
            <a:ext cx="3306600" cy="100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7F5E6"/>
                </a:solidFill>
                <a:latin typeface="Tenor Sans"/>
                <a:ea typeface="Tenor Sans"/>
                <a:cs typeface="Tenor Sans"/>
                <a:sym typeface="Tenor Sans"/>
              </a:rPr>
              <a:t>NoSQL Database</a:t>
            </a:r>
            <a:endParaRPr sz="2000">
              <a:solidFill>
                <a:srgbClr val="F7F5E6"/>
              </a:solidFill>
              <a:latin typeface="Tenor Sans"/>
              <a:ea typeface="Tenor Sans"/>
              <a:cs typeface="Tenor Sans"/>
              <a:sym typeface="Tenor Sans"/>
            </a:endParaRPr>
          </a:p>
        </p:txBody>
      </p:sp>
      <p:sp>
        <p:nvSpPr>
          <p:cNvPr id="379" name="Google Shape;379;p36"/>
          <p:cNvSpPr txBox="1"/>
          <p:nvPr/>
        </p:nvSpPr>
        <p:spPr>
          <a:xfrm>
            <a:off x="6320875" y="2240813"/>
            <a:ext cx="1896000" cy="12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7F5E6"/>
                </a:solidFill>
                <a:latin typeface="Tenor Sans"/>
                <a:ea typeface="Tenor Sans"/>
                <a:cs typeface="Tenor Sans"/>
                <a:sym typeface="Tenor Sans"/>
              </a:rPr>
              <a:t>Data Analysis</a:t>
            </a:r>
            <a:endParaRPr sz="2000">
              <a:solidFill>
                <a:srgbClr val="F7F5E6"/>
              </a:solidFill>
              <a:latin typeface="Tenor Sans"/>
              <a:ea typeface="Tenor Sans"/>
              <a:cs typeface="Tenor Sans"/>
              <a:sym typeface="Tenor Sans"/>
            </a:endParaRPr>
          </a:p>
        </p:txBody>
      </p:sp>
      <p:sp>
        <p:nvSpPr>
          <p:cNvPr id="380" name="Google Shape;380;p36"/>
          <p:cNvSpPr txBox="1"/>
          <p:nvPr/>
        </p:nvSpPr>
        <p:spPr>
          <a:xfrm>
            <a:off x="6320875" y="3784784"/>
            <a:ext cx="2294400" cy="9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7F5E6"/>
                </a:solidFill>
                <a:latin typeface="Tenor Sans"/>
                <a:ea typeface="Tenor Sans"/>
                <a:cs typeface="Tenor Sans"/>
                <a:sym typeface="Tenor Sans"/>
              </a:rPr>
              <a:t>Prediction</a:t>
            </a:r>
            <a:endParaRPr sz="2000">
              <a:solidFill>
                <a:srgbClr val="F7F5E6"/>
              </a:solidFill>
              <a:latin typeface="Tenor Sans"/>
              <a:ea typeface="Tenor Sans"/>
              <a:cs typeface="Tenor Sans"/>
              <a:sym typeface="Tenor Sans"/>
            </a:endParaRPr>
          </a:p>
        </p:txBody>
      </p:sp>
      <p:sp>
        <p:nvSpPr>
          <p:cNvPr id="381" name="Google Shape;381;p36"/>
          <p:cNvSpPr txBox="1"/>
          <p:nvPr/>
        </p:nvSpPr>
        <p:spPr>
          <a:xfrm>
            <a:off x="264200" y="94175"/>
            <a:ext cx="3807300" cy="8466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5000">
                <a:solidFill>
                  <a:srgbClr val="F7F5E6"/>
                </a:solidFill>
                <a:latin typeface="Tenor Sans"/>
                <a:ea typeface="Tenor Sans"/>
                <a:cs typeface="Tenor Sans"/>
                <a:sym typeface="Tenor Sans"/>
              </a:rPr>
              <a:t>CONTENTS</a:t>
            </a:r>
            <a:endParaRPr sz="3000">
              <a:solidFill>
                <a:srgbClr val="F7F5E6"/>
              </a:solidFill>
              <a:latin typeface="Tenor Sans"/>
              <a:ea typeface="Tenor Sans"/>
              <a:cs typeface="Tenor Sans"/>
              <a:sym typeface="Tenor Sans"/>
            </a:endParaRPr>
          </a:p>
        </p:txBody>
      </p:sp>
      <p:sp>
        <p:nvSpPr>
          <p:cNvPr id="382" name="Google Shape;382;p36"/>
          <p:cNvSpPr/>
          <p:nvPr/>
        </p:nvSpPr>
        <p:spPr>
          <a:xfrm>
            <a:off x="562400" y="2499113"/>
            <a:ext cx="731700" cy="724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p:nvPr/>
        </p:nvSpPr>
        <p:spPr>
          <a:xfrm>
            <a:off x="539300" y="3874550"/>
            <a:ext cx="731700" cy="724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a:off x="5149925" y="1117500"/>
            <a:ext cx="731700" cy="724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5149925" y="2464175"/>
            <a:ext cx="731700" cy="724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5149925" y="3874550"/>
            <a:ext cx="731700" cy="724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8335373" y="358425"/>
            <a:ext cx="279900" cy="2799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 name="Google Shape;388;p36"/>
          <p:cNvCxnSpPr/>
          <p:nvPr/>
        </p:nvCxnSpPr>
        <p:spPr>
          <a:xfrm>
            <a:off x="6591575" y="498375"/>
            <a:ext cx="2360100" cy="0"/>
          </a:xfrm>
          <a:prstGeom prst="straightConnector1">
            <a:avLst/>
          </a:prstGeom>
          <a:noFill/>
          <a:ln cap="flat" cmpd="sng" w="9525">
            <a:solidFill>
              <a:schemeClr val="accent3"/>
            </a:solidFill>
            <a:prstDash val="solid"/>
            <a:round/>
            <a:headEnd len="med" w="med" type="none"/>
            <a:tailEnd len="med" w="med" type="none"/>
          </a:ln>
        </p:spPr>
      </p:cxnSp>
      <p:sp>
        <p:nvSpPr>
          <p:cNvPr id="389" name="Google Shape;389;p36"/>
          <p:cNvSpPr/>
          <p:nvPr/>
        </p:nvSpPr>
        <p:spPr>
          <a:xfrm>
            <a:off x="1212800" y="4626425"/>
            <a:ext cx="384600" cy="38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 name="Google Shape;390;p36"/>
          <p:cNvCxnSpPr/>
          <p:nvPr/>
        </p:nvCxnSpPr>
        <p:spPr>
          <a:xfrm>
            <a:off x="0" y="4818575"/>
            <a:ext cx="2276400" cy="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4"/>
          <p:cNvSpPr txBox="1"/>
          <p:nvPr>
            <p:ph type="title"/>
          </p:nvPr>
        </p:nvSpPr>
        <p:spPr>
          <a:xfrm>
            <a:off x="415950" y="0"/>
            <a:ext cx="40035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Artist Popularity</a:t>
            </a:r>
            <a:endParaRPr/>
          </a:p>
        </p:txBody>
      </p:sp>
      <p:pic>
        <p:nvPicPr>
          <p:cNvPr id="612" name="Google Shape;612;p54"/>
          <p:cNvPicPr preferRelativeResize="0"/>
          <p:nvPr/>
        </p:nvPicPr>
        <p:blipFill>
          <a:blip r:embed="rId3">
            <a:alphaModFix/>
          </a:blip>
          <a:stretch>
            <a:fillRect/>
          </a:stretch>
        </p:blipFill>
        <p:spPr>
          <a:xfrm>
            <a:off x="4733225" y="569913"/>
            <a:ext cx="4198199" cy="3505552"/>
          </a:xfrm>
          <a:prstGeom prst="rect">
            <a:avLst/>
          </a:prstGeom>
          <a:noFill/>
          <a:ln>
            <a:noFill/>
          </a:ln>
        </p:spPr>
      </p:pic>
      <p:pic>
        <p:nvPicPr>
          <p:cNvPr id="613" name="Google Shape;613;p54"/>
          <p:cNvPicPr preferRelativeResize="0"/>
          <p:nvPr/>
        </p:nvPicPr>
        <p:blipFill>
          <a:blip r:embed="rId4">
            <a:alphaModFix/>
          </a:blip>
          <a:stretch>
            <a:fillRect/>
          </a:stretch>
        </p:blipFill>
        <p:spPr>
          <a:xfrm>
            <a:off x="7416075" y="857975"/>
            <a:ext cx="1597200" cy="1775499"/>
          </a:xfrm>
          <a:prstGeom prst="rect">
            <a:avLst/>
          </a:prstGeom>
          <a:noFill/>
          <a:ln>
            <a:noFill/>
          </a:ln>
        </p:spPr>
      </p:pic>
      <p:sp>
        <p:nvSpPr>
          <p:cNvPr id="614" name="Google Shape;614;p54"/>
          <p:cNvSpPr txBox="1"/>
          <p:nvPr/>
        </p:nvSpPr>
        <p:spPr>
          <a:xfrm>
            <a:off x="1215925" y="4170925"/>
            <a:ext cx="26931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Top 20 Artist with most followers</a:t>
            </a:r>
            <a:endParaRPr>
              <a:latin typeface="Times New Roman"/>
              <a:ea typeface="Times New Roman"/>
              <a:cs typeface="Times New Roman"/>
              <a:sym typeface="Times New Roman"/>
            </a:endParaRPr>
          </a:p>
        </p:txBody>
      </p:sp>
      <p:pic>
        <p:nvPicPr>
          <p:cNvPr id="615" name="Google Shape;615;p54"/>
          <p:cNvPicPr preferRelativeResize="0"/>
          <p:nvPr/>
        </p:nvPicPr>
        <p:blipFill>
          <a:blip r:embed="rId5">
            <a:alphaModFix/>
          </a:blip>
          <a:stretch>
            <a:fillRect/>
          </a:stretch>
        </p:blipFill>
        <p:spPr>
          <a:xfrm>
            <a:off x="415950" y="555399"/>
            <a:ext cx="4003499" cy="3534571"/>
          </a:xfrm>
          <a:prstGeom prst="rect">
            <a:avLst/>
          </a:prstGeom>
          <a:noFill/>
          <a:ln>
            <a:noFill/>
          </a:ln>
        </p:spPr>
      </p:pic>
      <p:pic>
        <p:nvPicPr>
          <p:cNvPr id="616" name="Google Shape;616;p54"/>
          <p:cNvPicPr preferRelativeResize="0"/>
          <p:nvPr/>
        </p:nvPicPr>
        <p:blipFill>
          <a:blip r:embed="rId6">
            <a:alphaModFix/>
          </a:blip>
          <a:stretch>
            <a:fillRect/>
          </a:stretch>
        </p:blipFill>
        <p:spPr>
          <a:xfrm>
            <a:off x="3444850" y="543600"/>
            <a:ext cx="1288375" cy="2825374"/>
          </a:xfrm>
          <a:prstGeom prst="rect">
            <a:avLst/>
          </a:prstGeom>
          <a:noFill/>
          <a:ln>
            <a:noFill/>
          </a:ln>
        </p:spPr>
      </p:pic>
      <p:sp>
        <p:nvSpPr>
          <p:cNvPr id="617" name="Google Shape;617;p54"/>
          <p:cNvSpPr txBox="1"/>
          <p:nvPr/>
        </p:nvSpPr>
        <p:spPr>
          <a:xfrm>
            <a:off x="5485775" y="4170925"/>
            <a:ext cx="26931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Top 10 Artist with most total weeks on Billboard chart</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5"/>
          <p:cNvSpPr txBox="1"/>
          <p:nvPr>
            <p:ph type="title"/>
          </p:nvPr>
        </p:nvSpPr>
        <p:spPr>
          <a:xfrm>
            <a:off x="629800" y="144950"/>
            <a:ext cx="71061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potify Track Attribute Analysis</a:t>
            </a:r>
            <a:endParaRPr/>
          </a:p>
        </p:txBody>
      </p:sp>
      <p:pic>
        <p:nvPicPr>
          <p:cNvPr id="623" name="Google Shape;623;p55"/>
          <p:cNvPicPr preferRelativeResize="0"/>
          <p:nvPr/>
        </p:nvPicPr>
        <p:blipFill>
          <a:blip r:embed="rId3">
            <a:alphaModFix/>
          </a:blip>
          <a:stretch>
            <a:fillRect/>
          </a:stretch>
        </p:blipFill>
        <p:spPr>
          <a:xfrm>
            <a:off x="629800" y="795575"/>
            <a:ext cx="1850981" cy="3755100"/>
          </a:xfrm>
          <a:prstGeom prst="rect">
            <a:avLst/>
          </a:prstGeom>
          <a:noFill/>
          <a:ln>
            <a:noFill/>
          </a:ln>
        </p:spPr>
      </p:pic>
      <p:pic>
        <p:nvPicPr>
          <p:cNvPr id="624" name="Google Shape;624;p55"/>
          <p:cNvPicPr preferRelativeResize="0"/>
          <p:nvPr/>
        </p:nvPicPr>
        <p:blipFill>
          <a:blip r:embed="rId4">
            <a:alphaModFix/>
          </a:blip>
          <a:stretch>
            <a:fillRect/>
          </a:stretch>
        </p:blipFill>
        <p:spPr>
          <a:xfrm>
            <a:off x="2764831" y="795575"/>
            <a:ext cx="1913032" cy="3755101"/>
          </a:xfrm>
          <a:prstGeom prst="rect">
            <a:avLst/>
          </a:prstGeom>
          <a:noFill/>
          <a:ln>
            <a:noFill/>
          </a:ln>
        </p:spPr>
      </p:pic>
      <p:pic>
        <p:nvPicPr>
          <p:cNvPr id="625" name="Google Shape;625;p55"/>
          <p:cNvPicPr preferRelativeResize="0"/>
          <p:nvPr/>
        </p:nvPicPr>
        <p:blipFill>
          <a:blip r:embed="rId5">
            <a:alphaModFix/>
          </a:blip>
          <a:stretch>
            <a:fillRect/>
          </a:stretch>
        </p:blipFill>
        <p:spPr>
          <a:xfrm>
            <a:off x="4961913" y="795575"/>
            <a:ext cx="1877550" cy="3755101"/>
          </a:xfrm>
          <a:prstGeom prst="rect">
            <a:avLst/>
          </a:prstGeom>
          <a:noFill/>
          <a:ln>
            <a:noFill/>
          </a:ln>
        </p:spPr>
      </p:pic>
      <p:pic>
        <p:nvPicPr>
          <p:cNvPr id="626" name="Google Shape;626;p55"/>
          <p:cNvPicPr preferRelativeResize="0"/>
          <p:nvPr/>
        </p:nvPicPr>
        <p:blipFill>
          <a:blip r:embed="rId6">
            <a:alphaModFix/>
          </a:blip>
          <a:stretch>
            <a:fillRect/>
          </a:stretch>
        </p:blipFill>
        <p:spPr>
          <a:xfrm>
            <a:off x="7074199" y="795575"/>
            <a:ext cx="1749574" cy="2370676"/>
          </a:xfrm>
          <a:prstGeom prst="rect">
            <a:avLst/>
          </a:prstGeom>
          <a:noFill/>
          <a:ln>
            <a:noFill/>
          </a:ln>
        </p:spPr>
      </p:pic>
      <p:sp>
        <p:nvSpPr>
          <p:cNvPr id="627" name="Google Shape;627;p55"/>
          <p:cNvSpPr txBox="1"/>
          <p:nvPr/>
        </p:nvSpPr>
        <p:spPr>
          <a:xfrm>
            <a:off x="7019875" y="3380975"/>
            <a:ext cx="2012100" cy="116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B</a:t>
            </a:r>
            <a:r>
              <a:rPr b="1" lang="en">
                <a:latin typeface="Times New Roman"/>
                <a:ea typeface="Times New Roman"/>
                <a:cs typeface="Times New Roman"/>
                <a:sym typeface="Times New Roman"/>
              </a:rPr>
              <a:t>arplot for the average value of each attribute in each playlist genre. </a:t>
            </a:r>
            <a:endParaRPr b="1">
              <a:latin typeface="Times New Roman"/>
              <a:ea typeface="Times New Roman"/>
              <a:cs typeface="Times New Roman"/>
              <a:sym typeface="Times New Roman"/>
            </a:endParaRPr>
          </a:p>
          <a:p>
            <a:pPr indent="0" lvl="0" marL="0" rtl="0" algn="l">
              <a:spcBef>
                <a:spcPts val="0"/>
              </a:spcBef>
              <a:spcAft>
                <a:spcPts val="0"/>
              </a:spcAft>
              <a:buNone/>
            </a:pPr>
            <a:r>
              <a:rPr b="1" lang="en" sz="1100">
                <a:latin typeface="Times New Roman"/>
                <a:ea typeface="Times New Roman"/>
                <a:cs typeface="Times New Roman"/>
                <a:sym typeface="Times New Roman"/>
              </a:rPr>
              <a:t>*These are the Spotify’s special features for each song.</a:t>
            </a:r>
            <a:endParaRPr b="1" sz="11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6"/>
          <p:cNvSpPr txBox="1"/>
          <p:nvPr>
            <p:ph type="title"/>
          </p:nvPr>
        </p:nvSpPr>
        <p:spPr>
          <a:xfrm>
            <a:off x="822950" y="219050"/>
            <a:ext cx="72504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Spotify Track Attribute Analysis</a:t>
            </a:r>
            <a:endParaRPr/>
          </a:p>
        </p:txBody>
      </p:sp>
      <p:sp>
        <p:nvSpPr>
          <p:cNvPr id="633" name="Google Shape;633;p56"/>
          <p:cNvSpPr txBox="1"/>
          <p:nvPr/>
        </p:nvSpPr>
        <p:spPr>
          <a:xfrm>
            <a:off x="822950" y="931650"/>
            <a:ext cx="60489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Edm</a:t>
            </a:r>
            <a:r>
              <a:rPr lang="en" sz="1600">
                <a:latin typeface="Times New Roman"/>
                <a:ea typeface="Times New Roman"/>
                <a:cs typeface="Times New Roman"/>
                <a:sym typeface="Times New Roman"/>
              </a:rPr>
              <a:t>: high instrumentalness</a:t>
            </a:r>
            <a:endParaRPr sz="1600">
              <a:latin typeface="Times New Roman"/>
              <a:ea typeface="Times New Roman"/>
              <a:cs typeface="Times New Roman"/>
              <a:sym typeface="Times New Roman"/>
            </a:endParaRPr>
          </a:p>
          <a:p>
            <a:pPr indent="0" lvl="0" marL="0" rtl="0" algn="l">
              <a:spcBef>
                <a:spcPts val="0"/>
              </a:spcBef>
              <a:spcAft>
                <a:spcPts val="0"/>
              </a:spcAft>
              <a:buNone/>
            </a:pPr>
            <a:r>
              <a:rPr b="1" lang="en" sz="1600">
                <a:highlight>
                  <a:srgbClr val="FCE5CD"/>
                </a:highlight>
                <a:latin typeface="Times New Roman"/>
                <a:ea typeface="Times New Roman"/>
                <a:cs typeface="Times New Roman"/>
                <a:sym typeface="Times New Roman"/>
              </a:rPr>
              <a:t>R&amp;B</a:t>
            </a:r>
            <a:r>
              <a:rPr lang="en" sz="1600">
                <a:latin typeface="Times New Roman"/>
                <a:ea typeface="Times New Roman"/>
                <a:cs typeface="Times New Roman"/>
                <a:sym typeface="Times New Roman"/>
              </a:rPr>
              <a:t>: high </a:t>
            </a:r>
            <a:r>
              <a:rPr lang="en" sz="1600">
                <a:latin typeface="Times New Roman"/>
                <a:ea typeface="Times New Roman"/>
                <a:cs typeface="Times New Roman"/>
                <a:sym typeface="Times New Roman"/>
              </a:rPr>
              <a:t>danceability, </a:t>
            </a:r>
            <a:r>
              <a:rPr lang="en" sz="1600">
                <a:latin typeface="Times New Roman"/>
                <a:ea typeface="Times New Roman"/>
                <a:cs typeface="Times New Roman"/>
                <a:sym typeface="Times New Roman"/>
              </a:rPr>
              <a:t>acousticness, loudness, lower instrumentalness</a:t>
            </a:r>
            <a:endParaRPr sz="1600">
              <a:latin typeface="Times New Roman"/>
              <a:ea typeface="Times New Roman"/>
              <a:cs typeface="Times New Roman"/>
              <a:sym typeface="Times New Roman"/>
            </a:endParaRPr>
          </a:p>
          <a:p>
            <a:pPr indent="0" lvl="0" marL="0" rtl="0" algn="l">
              <a:spcBef>
                <a:spcPts val="0"/>
              </a:spcBef>
              <a:spcAft>
                <a:spcPts val="0"/>
              </a:spcAft>
              <a:buNone/>
            </a:pPr>
            <a:r>
              <a:rPr b="1" lang="en" sz="1600">
                <a:latin typeface="Times New Roman"/>
                <a:ea typeface="Times New Roman"/>
                <a:cs typeface="Times New Roman"/>
                <a:sym typeface="Times New Roman"/>
              </a:rPr>
              <a:t>Rap</a:t>
            </a:r>
            <a:r>
              <a:rPr lang="en" sz="1600">
                <a:latin typeface="Times New Roman"/>
                <a:ea typeface="Times New Roman"/>
                <a:cs typeface="Times New Roman"/>
                <a:sym typeface="Times New Roman"/>
              </a:rPr>
              <a:t>: high speechiness, lower loudness</a:t>
            </a:r>
            <a:endParaRPr sz="1600">
              <a:latin typeface="Times New Roman"/>
              <a:ea typeface="Times New Roman"/>
              <a:cs typeface="Times New Roman"/>
              <a:sym typeface="Times New Roman"/>
            </a:endParaRPr>
          </a:p>
          <a:p>
            <a:pPr indent="0" lvl="0" marL="0" rtl="0" algn="l">
              <a:spcBef>
                <a:spcPts val="0"/>
              </a:spcBef>
              <a:spcAft>
                <a:spcPts val="0"/>
              </a:spcAft>
              <a:buNone/>
            </a:pPr>
            <a:r>
              <a:rPr b="1" lang="en" sz="1600">
                <a:latin typeface="Times New Roman"/>
                <a:ea typeface="Times New Roman"/>
                <a:cs typeface="Times New Roman"/>
                <a:sym typeface="Times New Roman"/>
              </a:rPr>
              <a:t>Rock</a:t>
            </a:r>
            <a:r>
              <a:rPr lang="en" sz="1600">
                <a:latin typeface="Times New Roman"/>
                <a:ea typeface="Times New Roman"/>
                <a:cs typeface="Times New Roman"/>
                <a:sym typeface="Times New Roman"/>
              </a:rPr>
              <a:t>: high mode, higher </a:t>
            </a:r>
            <a:r>
              <a:rPr lang="en" sz="1600">
                <a:latin typeface="Times New Roman"/>
                <a:ea typeface="Times New Roman"/>
                <a:cs typeface="Times New Roman"/>
                <a:sym typeface="Times New Roman"/>
              </a:rPr>
              <a:t>instrumentalness</a:t>
            </a:r>
            <a:endParaRPr sz="1600">
              <a:latin typeface="Times New Roman"/>
              <a:ea typeface="Times New Roman"/>
              <a:cs typeface="Times New Roman"/>
              <a:sym typeface="Times New Roman"/>
            </a:endParaRPr>
          </a:p>
          <a:p>
            <a:pPr indent="0" lvl="0" marL="0" rtl="0" algn="l">
              <a:spcBef>
                <a:spcPts val="0"/>
              </a:spcBef>
              <a:spcAft>
                <a:spcPts val="0"/>
              </a:spcAft>
              <a:buNone/>
            </a:pPr>
            <a:r>
              <a:rPr b="1" lang="en" sz="1600">
                <a:highlight>
                  <a:srgbClr val="FCE5CD"/>
                </a:highlight>
                <a:latin typeface="Times New Roman"/>
                <a:ea typeface="Times New Roman"/>
                <a:cs typeface="Times New Roman"/>
                <a:sym typeface="Times New Roman"/>
              </a:rPr>
              <a:t>Latin</a:t>
            </a:r>
            <a:r>
              <a:rPr lang="en" sz="1600">
                <a:latin typeface="Times New Roman"/>
                <a:ea typeface="Times New Roman"/>
                <a:cs typeface="Times New Roman"/>
                <a:sym typeface="Times New Roman"/>
              </a:rPr>
              <a:t>: higher valence, danceability, energy, lower instrumentalness</a:t>
            </a:r>
            <a:endParaRPr sz="1600">
              <a:latin typeface="Times New Roman"/>
              <a:ea typeface="Times New Roman"/>
              <a:cs typeface="Times New Roman"/>
              <a:sym typeface="Times New Roman"/>
            </a:endParaRPr>
          </a:p>
          <a:p>
            <a:pPr indent="0" lvl="0" marL="0" rtl="0" algn="l">
              <a:spcBef>
                <a:spcPts val="0"/>
              </a:spcBef>
              <a:spcAft>
                <a:spcPts val="0"/>
              </a:spcAft>
              <a:buNone/>
            </a:pPr>
            <a:r>
              <a:rPr b="1" lang="en" sz="1600">
                <a:highlight>
                  <a:srgbClr val="FCE5CD"/>
                </a:highlight>
                <a:latin typeface="Times New Roman"/>
                <a:ea typeface="Times New Roman"/>
                <a:cs typeface="Times New Roman"/>
                <a:sym typeface="Times New Roman"/>
              </a:rPr>
              <a:t>Pop</a:t>
            </a:r>
            <a:r>
              <a:rPr lang="en" sz="1600">
                <a:latin typeface="Times New Roman"/>
                <a:ea typeface="Times New Roman"/>
                <a:cs typeface="Times New Roman"/>
                <a:sym typeface="Times New Roman"/>
              </a:rPr>
              <a:t>: high energy, </a:t>
            </a:r>
            <a:r>
              <a:rPr lang="en" sz="1600">
                <a:latin typeface="Times New Roman"/>
                <a:ea typeface="Times New Roman"/>
                <a:cs typeface="Times New Roman"/>
                <a:sym typeface="Times New Roman"/>
              </a:rPr>
              <a:t>danceability,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Average tempo and key are not very different across all genre.</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34" name="Google Shape;634;p56"/>
          <p:cNvPicPr preferRelativeResize="0"/>
          <p:nvPr/>
        </p:nvPicPr>
        <p:blipFill>
          <a:blip r:embed="rId3">
            <a:alphaModFix/>
          </a:blip>
          <a:stretch>
            <a:fillRect/>
          </a:stretch>
        </p:blipFill>
        <p:spPr>
          <a:xfrm>
            <a:off x="822938" y="2911923"/>
            <a:ext cx="7377475" cy="165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57"/>
          <p:cNvPicPr preferRelativeResize="0"/>
          <p:nvPr/>
        </p:nvPicPr>
        <p:blipFill>
          <a:blip r:embed="rId3">
            <a:alphaModFix/>
          </a:blip>
          <a:stretch>
            <a:fillRect/>
          </a:stretch>
        </p:blipFill>
        <p:spPr>
          <a:xfrm>
            <a:off x="4425896" y="655674"/>
            <a:ext cx="4271579" cy="4100502"/>
          </a:xfrm>
          <a:prstGeom prst="rect">
            <a:avLst/>
          </a:prstGeom>
          <a:noFill/>
          <a:ln>
            <a:noFill/>
          </a:ln>
        </p:spPr>
      </p:pic>
      <p:sp>
        <p:nvSpPr>
          <p:cNvPr id="640" name="Google Shape;640;p57"/>
          <p:cNvSpPr txBox="1"/>
          <p:nvPr>
            <p:ph type="title"/>
          </p:nvPr>
        </p:nvSpPr>
        <p:spPr>
          <a:xfrm>
            <a:off x="683050" y="112075"/>
            <a:ext cx="72504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Spotify Track Attribute Analysis</a:t>
            </a:r>
            <a:endParaRPr/>
          </a:p>
        </p:txBody>
      </p:sp>
      <p:sp>
        <p:nvSpPr>
          <p:cNvPr id="641" name="Google Shape;641;p57"/>
          <p:cNvSpPr txBox="1"/>
          <p:nvPr/>
        </p:nvSpPr>
        <p:spPr>
          <a:xfrm>
            <a:off x="806500" y="971100"/>
            <a:ext cx="3217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Select the songs with popularity &gt; 80 (we could say that these songs are relatively more popular) and plot the histograms of each attributes.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We could see that these songs have an overall </a:t>
            </a:r>
            <a:r>
              <a:rPr b="1" i="1" lang="en">
                <a:highlight>
                  <a:srgbClr val="FFE599"/>
                </a:highlight>
                <a:latin typeface="Times New Roman"/>
                <a:ea typeface="Times New Roman"/>
                <a:cs typeface="Times New Roman"/>
                <a:sym typeface="Times New Roman"/>
              </a:rPr>
              <a:t>higher danceability, energy and loudness</a:t>
            </a:r>
            <a:r>
              <a:rPr lang="en">
                <a:latin typeface="Times New Roman"/>
                <a:ea typeface="Times New Roman"/>
                <a:cs typeface="Times New Roman"/>
                <a:sym typeface="Times New Roman"/>
              </a:rPr>
              <a:t>, and </a:t>
            </a:r>
            <a:r>
              <a:rPr b="1" i="1" lang="en">
                <a:highlight>
                  <a:srgbClr val="F4CCCC"/>
                </a:highlight>
                <a:latin typeface="Times New Roman"/>
                <a:ea typeface="Times New Roman"/>
                <a:cs typeface="Times New Roman"/>
                <a:sym typeface="Times New Roman"/>
              </a:rPr>
              <a:t>lower speechiness, acousticness, instrumentalness, liveness and tempo</a:t>
            </a:r>
            <a:r>
              <a:rPr lang="en">
                <a:latin typeface="Times New Roman"/>
                <a:ea typeface="Times New Roman"/>
                <a:cs typeface="Times New Roman"/>
                <a:sym typeface="Times New Roman"/>
              </a:rPr>
              <a:t>. Valence are focused in the center region. And these songs do not have a very long durations.</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8"/>
          <p:cNvSpPr txBox="1"/>
          <p:nvPr>
            <p:ph type="title"/>
          </p:nvPr>
        </p:nvSpPr>
        <p:spPr>
          <a:xfrm>
            <a:off x="1407250" y="222450"/>
            <a:ext cx="59877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Popular Genre Distribution</a:t>
            </a:r>
            <a:endParaRPr/>
          </a:p>
        </p:txBody>
      </p:sp>
      <p:pic>
        <p:nvPicPr>
          <p:cNvPr id="647" name="Google Shape;647;p58"/>
          <p:cNvPicPr preferRelativeResize="0"/>
          <p:nvPr/>
        </p:nvPicPr>
        <p:blipFill>
          <a:blip r:embed="rId3">
            <a:alphaModFix/>
          </a:blip>
          <a:stretch>
            <a:fillRect/>
          </a:stretch>
        </p:blipFill>
        <p:spPr>
          <a:xfrm>
            <a:off x="539150" y="913550"/>
            <a:ext cx="3575649" cy="2806876"/>
          </a:xfrm>
          <a:prstGeom prst="rect">
            <a:avLst/>
          </a:prstGeom>
          <a:noFill/>
          <a:ln>
            <a:noFill/>
          </a:ln>
        </p:spPr>
      </p:pic>
      <p:sp>
        <p:nvSpPr>
          <p:cNvPr id="648" name="Google Shape;648;p58"/>
          <p:cNvSpPr txBox="1"/>
          <p:nvPr/>
        </p:nvSpPr>
        <p:spPr>
          <a:xfrm>
            <a:off x="1224175" y="3867925"/>
            <a:ext cx="22056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The percentage for each genre with songs(tracks) having a popularity &gt; 80</a:t>
            </a:r>
            <a:endParaRPr>
              <a:latin typeface="Times New Roman"/>
              <a:ea typeface="Times New Roman"/>
              <a:cs typeface="Times New Roman"/>
              <a:sym typeface="Times New Roman"/>
            </a:endParaRPr>
          </a:p>
        </p:txBody>
      </p:sp>
      <p:pic>
        <p:nvPicPr>
          <p:cNvPr id="649" name="Google Shape;649;p58"/>
          <p:cNvPicPr preferRelativeResize="0"/>
          <p:nvPr/>
        </p:nvPicPr>
        <p:blipFill>
          <a:blip r:embed="rId4">
            <a:alphaModFix/>
          </a:blip>
          <a:stretch>
            <a:fillRect/>
          </a:stretch>
        </p:blipFill>
        <p:spPr>
          <a:xfrm>
            <a:off x="4950250" y="913550"/>
            <a:ext cx="3295799" cy="2845226"/>
          </a:xfrm>
          <a:prstGeom prst="rect">
            <a:avLst/>
          </a:prstGeom>
          <a:noFill/>
          <a:ln>
            <a:noFill/>
          </a:ln>
        </p:spPr>
      </p:pic>
      <p:sp>
        <p:nvSpPr>
          <p:cNvPr id="650" name="Google Shape;650;p58"/>
          <p:cNvSpPr txBox="1"/>
          <p:nvPr/>
        </p:nvSpPr>
        <p:spPr>
          <a:xfrm>
            <a:off x="5495350" y="3867925"/>
            <a:ext cx="22056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The percentage for top 10 album genre with highest average number of sales</a:t>
            </a:r>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9"/>
          <p:cNvSpPr txBox="1"/>
          <p:nvPr>
            <p:ph type="title"/>
          </p:nvPr>
        </p:nvSpPr>
        <p:spPr>
          <a:xfrm>
            <a:off x="1908925" y="2085663"/>
            <a:ext cx="5488800" cy="12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Prediction</a:t>
            </a:r>
            <a:endParaRPr sz="3000"/>
          </a:p>
        </p:txBody>
      </p:sp>
      <p:cxnSp>
        <p:nvCxnSpPr>
          <p:cNvPr id="656" name="Google Shape;656;p59"/>
          <p:cNvCxnSpPr>
            <a:endCxn id="657" idx="1"/>
          </p:cNvCxnSpPr>
          <p:nvPr/>
        </p:nvCxnSpPr>
        <p:spPr>
          <a:xfrm>
            <a:off x="-82075" y="3833650"/>
            <a:ext cx="2276400" cy="0"/>
          </a:xfrm>
          <a:prstGeom prst="straightConnector1">
            <a:avLst/>
          </a:prstGeom>
          <a:noFill/>
          <a:ln cap="flat" cmpd="sng" w="9525">
            <a:solidFill>
              <a:schemeClr val="accent3"/>
            </a:solidFill>
            <a:prstDash val="solid"/>
            <a:round/>
            <a:headEnd len="med" w="med" type="none"/>
            <a:tailEnd len="med" w="med" type="none"/>
          </a:ln>
        </p:spPr>
      </p:cxnSp>
      <p:pic>
        <p:nvPicPr>
          <p:cNvPr id="658" name="Google Shape;658;p59"/>
          <p:cNvPicPr preferRelativeResize="0"/>
          <p:nvPr/>
        </p:nvPicPr>
        <p:blipFill rotWithShape="1">
          <a:blip r:embed="rId3">
            <a:alphaModFix/>
          </a:blip>
          <a:srcRect b="-25662" l="24263" r="16572" t="44348"/>
          <a:stretch/>
        </p:blipFill>
        <p:spPr>
          <a:xfrm rot="5400000">
            <a:off x="-510450" y="1149675"/>
            <a:ext cx="2594100" cy="23763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pic>
      <p:sp>
        <p:nvSpPr>
          <p:cNvPr id="659" name="Google Shape;659;p59"/>
          <p:cNvSpPr/>
          <p:nvPr/>
        </p:nvSpPr>
        <p:spPr>
          <a:xfrm>
            <a:off x="3947200" y="540000"/>
            <a:ext cx="1246500" cy="124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9"/>
          <p:cNvSpPr/>
          <p:nvPr/>
        </p:nvSpPr>
        <p:spPr>
          <a:xfrm>
            <a:off x="1378175" y="3641500"/>
            <a:ext cx="384600" cy="38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9"/>
          <p:cNvSpPr/>
          <p:nvPr/>
        </p:nvSpPr>
        <p:spPr>
          <a:xfrm>
            <a:off x="8284048" y="1746075"/>
            <a:ext cx="279900" cy="2799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 name="Google Shape;662;p59"/>
          <p:cNvCxnSpPr>
            <a:stCxn id="657" idx="3"/>
          </p:cNvCxnSpPr>
          <p:nvPr/>
        </p:nvCxnSpPr>
        <p:spPr>
          <a:xfrm>
            <a:off x="6949625" y="3833650"/>
            <a:ext cx="2248200" cy="0"/>
          </a:xfrm>
          <a:prstGeom prst="straightConnector1">
            <a:avLst/>
          </a:prstGeom>
          <a:noFill/>
          <a:ln cap="flat" cmpd="sng" w="9525">
            <a:solidFill>
              <a:schemeClr val="accent3"/>
            </a:solidFill>
            <a:prstDash val="solid"/>
            <a:round/>
            <a:headEnd len="med" w="med" type="none"/>
            <a:tailEnd len="med" w="med" type="none"/>
          </a:ln>
        </p:spPr>
      </p:cxnSp>
      <p:sp>
        <p:nvSpPr>
          <p:cNvPr id="663" name="Google Shape;663;p59"/>
          <p:cNvSpPr txBox="1"/>
          <p:nvPr>
            <p:ph idx="2" type="title"/>
          </p:nvPr>
        </p:nvSpPr>
        <p:spPr>
          <a:xfrm>
            <a:off x="3950250" y="742375"/>
            <a:ext cx="1243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0"/>
          <p:cNvSpPr txBox="1"/>
          <p:nvPr>
            <p:ph type="title"/>
          </p:nvPr>
        </p:nvSpPr>
        <p:spPr>
          <a:xfrm>
            <a:off x="143250" y="0"/>
            <a:ext cx="7322700" cy="80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Preparation &amp; </a:t>
            </a:r>
            <a:r>
              <a:rPr lang="en"/>
              <a:t>Engineering</a:t>
            </a:r>
            <a:endParaRPr/>
          </a:p>
        </p:txBody>
      </p:sp>
      <p:pic>
        <p:nvPicPr>
          <p:cNvPr id="669" name="Google Shape;669;p60"/>
          <p:cNvPicPr preferRelativeResize="0"/>
          <p:nvPr/>
        </p:nvPicPr>
        <p:blipFill>
          <a:blip r:embed="rId3">
            <a:alphaModFix/>
          </a:blip>
          <a:stretch>
            <a:fillRect/>
          </a:stretch>
        </p:blipFill>
        <p:spPr>
          <a:xfrm>
            <a:off x="519150" y="801000"/>
            <a:ext cx="5379098" cy="2424276"/>
          </a:xfrm>
          <a:prstGeom prst="rect">
            <a:avLst/>
          </a:prstGeom>
          <a:noFill/>
          <a:ln>
            <a:noFill/>
          </a:ln>
        </p:spPr>
      </p:pic>
      <p:sp>
        <p:nvSpPr>
          <p:cNvPr id="670" name="Google Shape;670;p60"/>
          <p:cNvSpPr txBox="1"/>
          <p:nvPr/>
        </p:nvSpPr>
        <p:spPr>
          <a:xfrm>
            <a:off x="6349075" y="876250"/>
            <a:ext cx="26496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a:t>Read, merge, select data </a:t>
            </a:r>
            <a:endParaRPr/>
          </a:p>
          <a:p>
            <a:pPr indent="0" lvl="0" marL="0" rtl="0" algn="l">
              <a:spcBef>
                <a:spcPts val="0"/>
              </a:spcBef>
              <a:spcAft>
                <a:spcPts val="0"/>
              </a:spcAft>
              <a:buNone/>
            </a:pPr>
            <a:r>
              <a:rPr lang="en"/>
              <a:t>- Merge data by artist name, album name, and song name</a:t>
            </a:r>
            <a:endParaRPr/>
          </a:p>
        </p:txBody>
      </p:sp>
      <p:sp>
        <p:nvSpPr>
          <p:cNvPr id="671" name="Google Shape;671;p60"/>
          <p:cNvSpPr/>
          <p:nvPr/>
        </p:nvSpPr>
        <p:spPr>
          <a:xfrm>
            <a:off x="5679500" y="1277350"/>
            <a:ext cx="592500" cy="2445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60"/>
          <p:cNvPicPr preferRelativeResize="0"/>
          <p:nvPr/>
        </p:nvPicPr>
        <p:blipFill rotWithShape="1">
          <a:blip r:embed="rId4">
            <a:alphaModFix/>
          </a:blip>
          <a:srcRect b="0" l="0" r="36560" t="0"/>
          <a:stretch/>
        </p:blipFill>
        <p:spPr>
          <a:xfrm>
            <a:off x="519150" y="3443475"/>
            <a:ext cx="5379098" cy="430600"/>
          </a:xfrm>
          <a:prstGeom prst="rect">
            <a:avLst/>
          </a:prstGeom>
          <a:noFill/>
          <a:ln>
            <a:noFill/>
          </a:ln>
        </p:spPr>
      </p:pic>
      <p:sp>
        <p:nvSpPr>
          <p:cNvPr id="673" name="Google Shape;673;p60"/>
          <p:cNvSpPr/>
          <p:nvPr/>
        </p:nvSpPr>
        <p:spPr>
          <a:xfrm>
            <a:off x="5756575" y="3536525"/>
            <a:ext cx="592500" cy="2445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0"/>
          <p:cNvSpPr txBox="1"/>
          <p:nvPr/>
        </p:nvSpPr>
        <p:spPr>
          <a:xfrm>
            <a:off x="6407425" y="3458675"/>
            <a:ext cx="2083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Fill null by mean or “0”</a:t>
            </a:r>
            <a:endParaRPr/>
          </a:p>
        </p:txBody>
      </p:sp>
      <p:pic>
        <p:nvPicPr>
          <p:cNvPr id="675" name="Google Shape;675;p60"/>
          <p:cNvPicPr preferRelativeResize="0"/>
          <p:nvPr/>
        </p:nvPicPr>
        <p:blipFill>
          <a:blip r:embed="rId5">
            <a:alphaModFix/>
          </a:blip>
          <a:stretch>
            <a:fillRect/>
          </a:stretch>
        </p:blipFill>
        <p:spPr>
          <a:xfrm>
            <a:off x="519150" y="4205125"/>
            <a:ext cx="5263548" cy="244500"/>
          </a:xfrm>
          <a:prstGeom prst="rect">
            <a:avLst/>
          </a:prstGeom>
          <a:noFill/>
          <a:ln>
            <a:noFill/>
          </a:ln>
        </p:spPr>
      </p:pic>
      <p:sp>
        <p:nvSpPr>
          <p:cNvPr id="676" name="Google Shape;676;p60"/>
          <p:cNvSpPr txBox="1"/>
          <p:nvPr/>
        </p:nvSpPr>
        <p:spPr>
          <a:xfrm>
            <a:off x="6407425" y="4127275"/>
            <a:ext cx="2083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Train test split</a:t>
            </a:r>
            <a:endParaRPr/>
          </a:p>
        </p:txBody>
      </p:sp>
      <p:sp>
        <p:nvSpPr>
          <p:cNvPr id="677" name="Google Shape;677;p60"/>
          <p:cNvSpPr/>
          <p:nvPr/>
        </p:nvSpPr>
        <p:spPr>
          <a:xfrm>
            <a:off x="5756575" y="4205125"/>
            <a:ext cx="592500" cy="2445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1"/>
          <p:cNvSpPr txBox="1"/>
          <p:nvPr>
            <p:ph type="title"/>
          </p:nvPr>
        </p:nvSpPr>
        <p:spPr>
          <a:xfrm>
            <a:off x="509975" y="103425"/>
            <a:ext cx="4727700" cy="6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Features </a:t>
            </a:r>
            <a:endParaRPr/>
          </a:p>
        </p:txBody>
      </p:sp>
      <p:pic>
        <p:nvPicPr>
          <p:cNvPr id="683" name="Google Shape;683;p61"/>
          <p:cNvPicPr preferRelativeResize="0"/>
          <p:nvPr/>
        </p:nvPicPr>
        <p:blipFill>
          <a:blip r:embed="rId3">
            <a:alphaModFix/>
          </a:blip>
          <a:stretch>
            <a:fillRect/>
          </a:stretch>
        </p:blipFill>
        <p:spPr>
          <a:xfrm>
            <a:off x="622325" y="3331800"/>
            <a:ext cx="3665500" cy="1138300"/>
          </a:xfrm>
          <a:prstGeom prst="rect">
            <a:avLst/>
          </a:prstGeom>
          <a:noFill/>
          <a:ln>
            <a:noFill/>
          </a:ln>
        </p:spPr>
      </p:pic>
      <p:pic>
        <p:nvPicPr>
          <p:cNvPr id="684" name="Google Shape;684;p61"/>
          <p:cNvPicPr preferRelativeResize="0"/>
          <p:nvPr/>
        </p:nvPicPr>
        <p:blipFill rotWithShape="1">
          <a:blip r:embed="rId4">
            <a:alphaModFix/>
          </a:blip>
          <a:srcRect b="0" l="4251" r="0" t="0"/>
          <a:stretch/>
        </p:blipFill>
        <p:spPr>
          <a:xfrm>
            <a:off x="622325" y="917175"/>
            <a:ext cx="3665500" cy="2227874"/>
          </a:xfrm>
          <a:prstGeom prst="rect">
            <a:avLst/>
          </a:prstGeom>
          <a:noFill/>
          <a:ln>
            <a:noFill/>
          </a:ln>
        </p:spPr>
      </p:pic>
      <p:pic>
        <p:nvPicPr>
          <p:cNvPr id="685" name="Google Shape;685;p61"/>
          <p:cNvPicPr preferRelativeResize="0"/>
          <p:nvPr/>
        </p:nvPicPr>
        <p:blipFill>
          <a:blip r:embed="rId5">
            <a:alphaModFix/>
          </a:blip>
          <a:stretch>
            <a:fillRect/>
          </a:stretch>
        </p:blipFill>
        <p:spPr>
          <a:xfrm>
            <a:off x="5355725" y="103425"/>
            <a:ext cx="3220351"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62"/>
          <p:cNvPicPr preferRelativeResize="0"/>
          <p:nvPr/>
        </p:nvPicPr>
        <p:blipFill>
          <a:blip r:embed="rId3">
            <a:alphaModFix/>
          </a:blip>
          <a:stretch>
            <a:fillRect/>
          </a:stretch>
        </p:blipFill>
        <p:spPr>
          <a:xfrm>
            <a:off x="4513025" y="548876"/>
            <a:ext cx="4285922" cy="1624325"/>
          </a:xfrm>
          <a:prstGeom prst="rect">
            <a:avLst/>
          </a:prstGeom>
          <a:noFill/>
          <a:ln>
            <a:noFill/>
          </a:ln>
        </p:spPr>
      </p:pic>
      <p:pic>
        <p:nvPicPr>
          <p:cNvPr id="691" name="Google Shape;691;p62"/>
          <p:cNvPicPr preferRelativeResize="0"/>
          <p:nvPr/>
        </p:nvPicPr>
        <p:blipFill>
          <a:blip r:embed="rId4">
            <a:alphaModFix/>
          </a:blip>
          <a:stretch>
            <a:fillRect/>
          </a:stretch>
        </p:blipFill>
        <p:spPr>
          <a:xfrm>
            <a:off x="4475075" y="3688050"/>
            <a:ext cx="4467925" cy="1225355"/>
          </a:xfrm>
          <a:prstGeom prst="rect">
            <a:avLst/>
          </a:prstGeom>
          <a:noFill/>
          <a:ln>
            <a:noFill/>
          </a:ln>
        </p:spPr>
      </p:pic>
      <p:pic>
        <p:nvPicPr>
          <p:cNvPr id="692" name="Google Shape;692;p62"/>
          <p:cNvPicPr preferRelativeResize="0"/>
          <p:nvPr/>
        </p:nvPicPr>
        <p:blipFill>
          <a:blip r:embed="rId5">
            <a:alphaModFix/>
          </a:blip>
          <a:stretch>
            <a:fillRect/>
          </a:stretch>
        </p:blipFill>
        <p:spPr>
          <a:xfrm>
            <a:off x="4479225" y="2264275"/>
            <a:ext cx="4353523" cy="1295780"/>
          </a:xfrm>
          <a:prstGeom prst="rect">
            <a:avLst/>
          </a:prstGeom>
          <a:noFill/>
          <a:ln>
            <a:noFill/>
          </a:ln>
        </p:spPr>
      </p:pic>
      <p:sp>
        <p:nvSpPr>
          <p:cNvPr id="693" name="Google Shape;693;p62"/>
          <p:cNvSpPr txBox="1"/>
          <p:nvPr>
            <p:ph type="title"/>
          </p:nvPr>
        </p:nvSpPr>
        <p:spPr>
          <a:xfrm>
            <a:off x="227875" y="0"/>
            <a:ext cx="4727700" cy="6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Popularity Prediction</a:t>
            </a:r>
            <a:endParaRPr/>
          </a:p>
        </p:txBody>
      </p:sp>
      <p:sp>
        <p:nvSpPr>
          <p:cNvPr id="694" name="Google Shape;694;p62"/>
          <p:cNvSpPr txBox="1"/>
          <p:nvPr/>
        </p:nvSpPr>
        <p:spPr>
          <a:xfrm>
            <a:off x="489175" y="695700"/>
            <a:ext cx="3732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 Popularity Score</a:t>
            </a:r>
            <a:endParaRPr/>
          </a:p>
          <a:p>
            <a:pPr indent="-317500" lvl="0" marL="457200" rtl="0" algn="l">
              <a:spcBef>
                <a:spcPts val="0"/>
              </a:spcBef>
              <a:spcAft>
                <a:spcPts val="0"/>
              </a:spcAft>
              <a:buSzPts val="1400"/>
              <a:buChar char="●"/>
            </a:pPr>
            <a:r>
              <a:rPr lang="en"/>
              <a:t>Range (0,100)  </a:t>
            </a:r>
            <a:endParaRPr/>
          </a:p>
          <a:p>
            <a:pPr indent="-317500" lvl="0" marL="457200" rtl="0" algn="l">
              <a:spcBef>
                <a:spcPts val="0"/>
              </a:spcBef>
              <a:spcAft>
                <a:spcPts val="0"/>
              </a:spcAft>
              <a:buSzPts val="1400"/>
              <a:buChar char="●"/>
            </a:pPr>
            <a:r>
              <a:rPr lang="en"/>
              <a:t>Shows how popular the track is </a:t>
            </a:r>
            <a:r>
              <a:rPr lang="en"/>
              <a:t>relatively</a:t>
            </a:r>
            <a:r>
              <a:rPr lang="en"/>
              <a:t> to other tracks in the Spotify System. </a:t>
            </a:r>
            <a:endParaRPr/>
          </a:p>
          <a:p>
            <a:pPr indent="-317500" lvl="0" marL="457200" rtl="0" algn="l">
              <a:spcBef>
                <a:spcPts val="0"/>
              </a:spcBef>
              <a:spcAft>
                <a:spcPts val="0"/>
              </a:spcAft>
              <a:buSzPts val="1400"/>
              <a:buChar char="●"/>
            </a:pPr>
            <a:r>
              <a:rPr lang="en"/>
              <a:t>E</a:t>
            </a:r>
            <a:r>
              <a:rPr lang="en"/>
              <a:t>x. &lt;</a:t>
            </a:r>
            <a:r>
              <a:rPr lang="en"/>
              <a:t>Dance Monkey&gt; by “Tones and I” has popularity = 100</a:t>
            </a:r>
            <a:endParaRPr/>
          </a:p>
          <a:p>
            <a:pPr indent="-317500" lvl="0" marL="457200" rtl="0" algn="l">
              <a:spcBef>
                <a:spcPts val="0"/>
              </a:spcBef>
              <a:spcAft>
                <a:spcPts val="0"/>
              </a:spcAft>
              <a:buSzPts val="1400"/>
              <a:buChar char="●"/>
            </a:pPr>
            <a:r>
              <a:rPr lang="en"/>
              <a:t>The model can be used to predict how </a:t>
            </a:r>
            <a:r>
              <a:rPr lang="en"/>
              <a:t>popular a song may become</a:t>
            </a:r>
            <a:endParaRPr/>
          </a:p>
        </p:txBody>
      </p:sp>
      <p:sp>
        <p:nvSpPr>
          <p:cNvPr id="695" name="Google Shape;695;p62"/>
          <p:cNvSpPr/>
          <p:nvPr/>
        </p:nvSpPr>
        <p:spPr>
          <a:xfrm>
            <a:off x="6649950" y="1874100"/>
            <a:ext cx="1701900" cy="299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Linear Regression</a:t>
            </a:r>
            <a:endParaRPr>
              <a:solidFill>
                <a:schemeClr val="lt1"/>
              </a:solidFill>
            </a:endParaRPr>
          </a:p>
        </p:txBody>
      </p:sp>
      <p:sp>
        <p:nvSpPr>
          <p:cNvPr id="696" name="Google Shape;696;p62"/>
          <p:cNvSpPr/>
          <p:nvPr/>
        </p:nvSpPr>
        <p:spPr>
          <a:xfrm>
            <a:off x="4101100" y="1047700"/>
            <a:ext cx="384300" cy="3531600"/>
          </a:xfrm>
          <a:prstGeom prst="leftBrace">
            <a:avLst>
              <a:gd fmla="val 50000" name="adj1"/>
              <a:gd fmla="val 7630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2"/>
          <p:cNvSpPr txBox="1"/>
          <p:nvPr/>
        </p:nvSpPr>
        <p:spPr>
          <a:xfrm>
            <a:off x="753625" y="3219625"/>
            <a:ext cx="3300600" cy="985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t>Model Performance</a:t>
            </a:r>
            <a:endParaRPr sz="1300"/>
          </a:p>
          <a:p>
            <a:pPr indent="0" lvl="0" marL="0" rtl="0" algn="l">
              <a:spcBef>
                <a:spcPts val="0"/>
              </a:spcBef>
              <a:spcAft>
                <a:spcPts val="0"/>
              </a:spcAft>
              <a:buNone/>
            </a:pPr>
            <a:r>
              <a:rPr lang="en" sz="1300"/>
              <a:t>RMSE = 15.56; R square = 0.68</a:t>
            </a:r>
            <a:endParaRPr sz="1300"/>
          </a:p>
          <a:p>
            <a:pPr indent="0" lvl="0" marL="0" rtl="0" algn="l">
              <a:spcBef>
                <a:spcPts val="0"/>
              </a:spcBef>
              <a:spcAft>
                <a:spcPts val="0"/>
              </a:spcAft>
              <a:buNone/>
            </a:pPr>
            <a:r>
              <a:rPr lang="en" sz="1300"/>
              <a:t>The model still need to be improved. </a:t>
            </a:r>
            <a:endParaRPr sz="1300"/>
          </a:p>
          <a:p>
            <a:pPr indent="0" lvl="0" marL="0" rtl="0" algn="l">
              <a:spcBef>
                <a:spcPts val="0"/>
              </a:spcBef>
              <a:spcAft>
                <a:spcPts val="0"/>
              </a:spcAft>
              <a:buNone/>
            </a:pPr>
            <a:r>
              <a:rPr lang="en" sz="1300"/>
              <a:t>Other features should be considered.</a:t>
            </a:r>
            <a:endParaRPr sz="1300"/>
          </a:p>
        </p:txBody>
      </p:sp>
      <p:sp>
        <p:nvSpPr>
          <p:cNvPr id="698" name="Google Shape;698;p62"/>
          <p:cNvSpPr/>
          <p:nvPr/>
        </p:nvSpPr>
        <p:spPr>
          <a:xfrm>
            <a:off x="6649950" y="3219625"/>
            <a:ext cx="2405100" cy="299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Decision Tree Regression</a:t>
            </a:r>
            <a:endParaRPr>
              <a:solidFill>
                <a:schemeClr val="lt1"/>
              </a:solidFill>
            </a:endParaRPr>
          </a:p>
        </p:txBody>
      </p:sp>
      <p:sp>
        <p:nvSpPr>
          <p:cNvPr id="699" name="Google Shape;699;p62"/>
          <p:cNvSpPr/>
          <p:nvPr/>
        </p:nvSpPr>
        <p:spPr>
          <a:xfrm>
            <a:off x="6649950" y="4602075"/>
            <a:ext cx="2405100" cy="299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Random Forest Regression</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3"/>
          <p:cNvSpPr txBox="1"/>
          <p:nvPr>
            <p:ph type="title"/>
          </p:nvPr>
        </p:nvSpPr>
        <p:spPr>
          <a:xfrm>
            <a:off x="227875" y="0"/>
            <a:ext cx="79383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Billboard Peak Rank Prediction</a:t>
            </a:r>
            <a:endParaRPr/>
          </a:p>
        </p:txBody>
      </p:sp>
      <p:pic>
        <p:nvPicPr>
          <p:cNvPr id="705" name="Google Shape;705;p63"/>
          <p:cNvPicPr preferRelativeResize="0"/>
          <p:nvPr/>
        </p:nvPicPr>
        <p:blipFill>
          <a:blip r:embed="rId3">
            <a:alphaModFix/>
          </a:blip>
          <a:stretch>
            <a:fillRect/>
          </a:stretch>
        </p:blipFill>
        <p:spPr>
          <a:xfrm>
            <a:off x="4400650" y="763750"/>
            <a:ext cx="4692176" cy="1532750"/>
          </a:xfrm>
          <a:prstGeom prst="rect">
            <a:avLst/>
          </a:prstGeom>
          <a:noFill/>
          <a:ln>
            <a:noFill/>
          </a:ln>
        </p:spPr>
      </p:pic>
      <p:pic>
        <p:nvPicPr>
          <p:cNvPr id="706" name="Google Shape;706;p63"/>
          <p:cNvPicPr preferRelativeResize="0"/>
          <p:nvPr/>
        </p:nvPicPr>
        <p:blipFill>
          <a:blip r:embed="rId4">
            <a:alphaModFix/>
          </a:blip>
          <a:stretch>
            <a:fillRect/>
          </a:stretch>
        </p:blipFill>
        <p:spPr>
          <a:xfrm>
            <a:off x="4400650" y="2399950"/>
            <a:ext cx="4692176" cy="1337824"/>
          </a:xfrm>
          <a:prstGeom prst="rect">
            <a:avLst/>
          </a:prstGeom>
          <a:noFill/>
          <a:ln>
            <a:noFill/>
          </a:ln>
        </p:spPr>
      </p:pic>
      <p:pic>
        <p:nvPicPr>
          <p:cNvPr id="707" name="Google Shape;707;p63"/>
          <p:cNvPicPr preferRelativeResize="0"/>
          <p:nvPr/>
        </p:nvPicPr>
        <p:blipFill>
          <a:blip r:embed="rId5">
            <a:alphaModFix/>
          </a:blip>
          <a:stretch>
            <a:fillRect/>
          </a:stretch>
        </p:blipFill>
        <p:spPr>
          <a:xfrm>
            <a:off x="4400650" y="3841225"/>
            <a:ext cx="4692177" cy="1250843"/>
          </a:xfrm>
          <a:prstGeom prst="rect">
            <a:avLst/>
          </a:prstGeom>
          <a:noFill/>
          <a:ln>
            <a:noFill/>
          </a:ln>
        </p:spPr>
      </p:pic>
      <p:sp>
        <p:nvSpPr>
          <p:cNvPr id="708" name="Google Shape;708;p63"/>
          <p:cNvSpPr/>
          <p:nvPr/>
        </p:nvSpPr>
        <p:spPr>
          <a:xfrm>
            <a:off x="3950650" y="1141725"/>
            <a:ext cx="384300" cy="3531600"/>
          </a:xfrm>
          <a:prstGeom prst="leftBrace">
            <a:avLst>
              <a:gd fmla="val 50000" name="adj1"/>
              <a:gd fmla="val 8615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3"/>
          <p:cNvSpPr txBox="1"/>
          <p:nvPr/>
        </p:nvSpPr>
        <p:spPr>
          <a:xfrm>
            <a:off x="584350" y="3841225"/>
            <a:ext cx="3300600" cy="861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t>Model Performance</a:t>
            </a:r>
            <a:endParaRPr sz="1100"/>
          </a:p>
          <a:p>
            <a:pPr indent="0" lvl="0" marL="0" rtl="0" algn="l">
              <a:spcBef>
                <a:spcPts val="0"/>
              </a:spcBef>
              <a:spcAft>
                <a:spcPts val="0"/>
              </a:spcAft>
              <a:buNone/>
            </a:pPr>
            <a:r>
              <a:rPr lang="en" sz="1100"/>
              <a:t>RMSE = 15.73; R square = 0.67</a:t>
            </a:r>
            <a:endParaRPr sz="1100"/>
          </a:p>
          <a:p>
            <a:pPr indent="0" lvl="0" marL="0" rtl="0" algn="l">
              <a:spcBef>
                <a:spcPts val="0"/>
              </a:spcBef>
              <a:spcAft>
                <a:spcPts val="0"/>
              </a:spcAft>
              <a:buNone/>
            </a:pPr>
            <a:r>
              <a:rPr lang="en" sz="1100"/>
              <a:t>The RMSE is relatively high and R square is not high. The model performance is not good enough.</a:t>
            </a:r>
            <a:endParaRPr sz="1100"/>
          </a:p>
        </p:txBody>
      </p:sp>
      <p:sp>
        <p:nvSpPr>
          <p:cNvPr id="710" name="Google Shape;710;p63"/>
          <p:cNvSpPr txBox="1"/>
          <p:nvPr/>
        </p:nvSpPr>
        <p:spPr>
          <a:xfrm>
            <a:off x="489175" y="695700"/>
            <a:ext cx="3732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 the peak rank on billboard</a:t>
            </a:r>
            <a:endParaRPr/>
          </a:p>
          <a:p>
            <a:pPr indent="-317500" lvl="0" marL="457200" rtl="0" algn="l">
              <a:spcBef>
                <a:spcPts val="0"/>
              </a:spcBef>
              <a:spcAft>
                <a:spcPts val="0"/>
              </a:spcAft>
              <a:buSzPts val="1400"/>
              <a:buChar char="●"/>
            </a:pPr>
            <a:r>
              <a:rPr lang="en"/>
              <a:t>Rank Range (1,100)  </a:t>
            </a:r>
            <a:endParaRPr/>
          </a:p>
          <a:p>
            <a:pPr indent="-317500" lvl="0" marL="457200" rtl="0" algn="l">
              <a:spcBef>
                <a:spcPts val="0"/>
              </a:spcBef>
              <a:spcAft>
                <a:spcPts val="0"/>
              </a:spcAft>
              <a:buSzPts val="1400"/>
              <a:buChar char="●"/>
            </a:pPr>
            <a:r>
              <a:rPr lang="en"/>
              <a:t>Know the potential of the track</a:t>
            </a:r>
            <a:endParaRPr/>
          </a:p>
          <a:p>
            <a:pPr indent="0" lvl="0" marL="0" rtl="0" algn="l">
              <a:spcBef>
                <a:spcPts val="0"/>
              </a:spcBef>
              <a:spcAft>
                <a:spcPts val="0"/>
              </a:spcAft>
              <a:buNone/>
            </a:pPr>
            <a:r>
              <a:rPr lang="en"/>
              <a:t>Problem &amp; Possible Improvement:</a:t>
            </a:r>
            <a:endParaRPr/>
          </a:p>
          <a:p>
            <a:pPr indent="-317500" lvl="0" marL="457200" rtl="0" algn="l">
              <a:spcBef>
                <a:spcPts val="0"/>
              </a:spcBef>
              <a:spcAft>
                <a:spcPts val="0"/>
              </a:spcAft>
              <a:buSzPts val="1400"/>
              <a:buChar char="●"/>
            </a:pPr>
            <a:r>
              <a:rPr lang="en"/>
              <a:t>Since the data set only include top 100 songs from billboard, and use song name to match the data, the data might be biased, which caused the bad </a:t>
            </a:r>
            <a:r>
              <a:rPr lang="en"/>
              <a:t>performance</a:t>
            </a:r>
            <a:r>
              <a:rPr lang="en"/>
              <a:t> of model</a:t>
            </a:r>
            <a:endParaRPr/>
          </a:p>
          <a:p>
            <a:pPr indent="-317500" lvl="0" marL="457200" rtl="0" algn="l">
              <a:spcBef>
                <a:spcPts val="0"/>
              </a:spcBef>
              <a:spcAft>
                <a:spcPts val="0"/>
              </a:spcAft>
              <a:buSzPts val="1400"/>
              <a:buChar char="●"/>
            </a:pPr>
            <a:r>
              <a:rPr lang="en"/>
              <a:t>Try other features. Current feature set is not closely related to the Billboard Rank. Adding other features seems necessary </a:t>
            </a:r>
            <a:endParaRPr/>
          </a:p>
        </p:txBody>
      </p:sp>
      <p:sp>
        <p:nvSpPr>
          <p:cNvPr id="711" name="Google Shape;711;p63"/>
          <p:cNvSpPr/>
          <p:nvPr/>
        </p:nvSpPr>
        <p:spPr>
          <a:xfrm>
            <a:off x="6649950" y="1957850"/>
            <a:ext cx="1701900" cy="299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Linear Regression</a:t>
            </a:r>
            <a:endParaRPr>
              <a:solidFill>
                <a:schemeClr val="lt1"/>
              </a:solidFill>
            </a:endParaRPr>
          </a:p>
        </p:txBody>
      </p:sp>
      <p:sp>
        <p:nvSpPr>
          <p:cNvPr id="712" name="Google Shape;712;p63"/>
          <p:cNvSpPr/>
          <p:nvPr/>
        </p:nvSpPr>
        <p:spPr>
          <a:xfrm>
            <a:off x="6649950" y="3370075"/>
            <a:ext cx="2405100" cy="299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Decision Tree Regression</a:t>
            </a:r>
            <a:endParaRPr>
              <a:solidFill>
                <a:schemeClr val="lt1"/>
              </a:solidFill>
            </a:endParaRPr>
          </a:p>
        </p:txBody>
      </p:sp>
      <p:sp>
        <p:nvSpPr>
          <p:cNvPr id="713" name="Google Shape;713;p63"/>
          <p:cNvSpPr/>
          <p:nvPr/>
        </p:nvSpPr>
        <p:spPr>
          <a:xfrm>
            <a:off x="6649950" y="4782300"/>
            <a:ext cx="2405100" cy="299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Random Forest Regression</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7"/>
          <p:cNvSpPr txBox="1"/>
          <p:nvPr>
            <p:ph type="title"/>
          </p:nvPr>
        </p:nvSpPr>
        <p:spPr>
          <a:xfrm>
            <a:off x="1827575" y="2055200"/>
            <a:ext cx="5488800" cy="12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Executive Summary and </a:t>
            </a:r>
            <a:endParaRPr sz="3000"/>
          </a:p>
          <a:p>
            <a:pPr indent="0" lvl="0" marL="0" rtl="0" algn="ctr">
              <a:spcBef>
                <a:spcPts val="0"/>
              </a:spcBef>
              <a:spcAft>
                <a:spcPts val="0"/>
              </a:spcAft>
              <a:buNone/>
            </a:pPr>
            <a:r>
              <a:rPr lang="en" sz="3000"/>
              <a:t>Business Use Case</a:t>
            </a:r>
            <a:endParaRPr sz="3000"/>
          </a:p>
        </p:txBody>
      </p:sp>
      <p:cxnSp>
        <p:nvCxnSpPr>
          <p:cNvPr id="396" name="Google Shape;396;p37"/>
          <p:cNvCxnSpPr>
            <a:endCxn id="397" idx="1"/>
          </p:cNvCxnSpPr>
          <p:nvPr/>
        </p:nvCxnSpPr>
        <p:spPr>
          <a:xfrm>
            <a:off x="-82075" y="3833650"/>
            <a:ext cx="2276400" cy="0"/>
          </a:xfrm>
          <a:prstGeom prst="straightConnector1">
            <a:avLst/>
          </a:prstGeom>
          <a:noFill/>
          <a:ln cap="flat" cmpd="sng" w="9525">
            <a:solidFill>
              <a:schemeClr val="accent3"/>
            </a:solidFill>
            <a:prstDash val="solid"/>
            <a:round/>
            <a:headEnd len="med" w="med" type="none"/>
            <a:tailEnd len="med" w="med" type="none"/>
          </a:ln>
        </p:spPr>
      </p:cxnSp>
      <p:pic>
        <p:nvPicPr>
          <p:cNvPr id="398" name="Google Shape;398;p37"/>
          <p:cNvPicPr preferRelativeResize="0"/>
          <p:nvPr/>
        </p:nvPicPr>
        <p:blipFill rotWithShape="1">
          <a:blip r:embed="rId3">
            <a:alphaModFix/>
          </a:blip>
          <a:srcRect b="-25662" l="24263" r="16572" t="44348"/>
          <a:stretch/>
        </p:blipFill>
        <p:spPr>
          <a:xfrm rot="5400000">
            <a:off x="-510450" y="1149675"/>
            <a:ext cx="2594100" cy="23763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pic>
      <p:sp>
        <p:nvSpPr>
          <p:cNvPr id="399" name="Google Shape;399;p37"/>
          <p:cNvSpPr/>
          <p:nvPr/>
        </p:nvSpPr>
        <p:spPr>
          <a:xfrm>
            <a:off x="3947200" y="540000"/>
            <a:ext cx="1246500" cy="124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7"/>
          <p:cNvSpPr/>
          <p:nvPr/>
        </p:nvSpPr>
        <p:spPr>
          <a:xfrm>
            <a:off x="1378175" y="3641500"/>
            <a:ext cx="384600" cy="38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a:off x="8284048" y="1746075"/>
            <a:ext cx="279900" cy="2799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 name="Google Shape;402;p37"/>
          <p:cNvCxnSpPr>
            <a:stCxn id="397" idx="3"/>
          </p:cNvCxnSpPr>
          <p:nvPr/>
        </p:nvCxnSpPr>
        <p:spPr>
          <a:xfrm>
            <a:off x="6949625" y="3833650"/>
            <a:ext cx="2248200" cy="0"/>
          </a:xfrm>
          <a:prstGeom prst="straightConnector1">
            <a:avLst/>
          </a:prstGeom>
          <a:noFill/>
          <a:ln cap="flat" cmpd="sng" w="9525">
            <a:solidFill>
              <a:schemeClr val="accent3"/>
            </a:solidFill>
            <a:prstDash val="solid"/>
            <a:round/>
            <a:headEnd len="med" w="med" type="none"/>
            <a:tailEnd len="med" w="med" type="none"/>
          </a:ln>
        </p:spPr>
      </p:cxnSp>
      <p:sp>
        <p:nvSpPr>
          <p:cNvPr id="403" name="Google Shape;403;p37"/>
          <p:cNvSpPr txBox="1"/>
          <p:nvPr>
            <p:ph idx="2" type="title"/>
          </p:nvPr>
        </p:nvSpPr>
        <p:spPr>
          <a:xfrm>
            <a:off x="3950250" y="742375"/>
            <a:ext cx="1243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4"/>
          <p:cNvSpPr txBox="1"/>
          <p:nvPr>
            <p:ph type="title"/>
          </p:nvPr>
        </p:nvSpPr>
        <p:spPr>
          <a:xfrm>
            <a:off x="2189850" y="309950"/>
            <a:ext cx="4352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719" name="Google Shape;719;p64"/>
          <p:cNvSpPr txBox="1"/>
          <p:nvPr/>
        </p:nvSpPr>
        <p:spPr>
          <a:xfrm>
            <a:off x="618250" y="1081950"/>
            <a:ext cx="7994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INSIGHTS: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Provide insights on the attributes of hit songs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Pop, Latin and R&amp;B are popular genres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Higher </a:t>
            </a:r>
            <a:r>
              <a:rPr lang="en">
                <a:solidFill>
                  <a:schemeClr val="lt1"/>
                </a:solidFill>
              </a:rPr>
              <a:t>danceability, energy and loudness</a:t>
            </a:r>
            <a:r>
              <a:rPr lang="en">
                <a:solidFill>
                  <a:schemeClr val="lt1"/>
                </a:solidFill>
              </a:rPr>
              <a:t>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Models can be used to predict how popular a song will be, helping the recording </a:t>
            </a:r>
            <a:r>
              <a:rPr lang="en">
                <a:solidFill>
                  <a:schemeClr val="lt1"/>
                </a:solidFill>
              </a:rPr>
              <a:t>company</a:t>
            </a:r>
            <a:r>
              <a:rPr lang="en">
                <a:solidFill>
                  <a:schemeClr val="lt1"/>
                </a:solidFill>
              </a:rPr>
              <a:t> or the producers to select songs and make </a:t>
            </a:r>
            <a:r>
              <a:rPr lang="en">
                <a:solidFill>
                  <a:schemeClr val="lt1"/>
                </a:solidFill>
              </a:rPr>
              <a:t>marketing</a:t>
            </a:r>
            <a:r>
              <a:rPr lang="en">
                <a:solidFill>
                  <a:schemeClr val="lt1"/>
                </a:solidFill>
              </a:rPr>
              <a:t> decisions, especially on the A&amp;R stage</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FUTURE WORK:</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Model improvements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Adding features </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Feature selection and Engineering</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Try other algorithms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Adding data sets from other </a:t>
            </a:r>
            <a:r>
              <a:rPr lang="en">
                <a:solidFill>
                  <a:schemeClr val="lt1"/>
                </a:solidFill>
              </a:rPr>
              <a:t>mainstream</a:t>
            </a:r>
            <a:r>
              <a:rPr lang="en">
                <a:solidFill>
                  <a:schemeClr val="lt1"/>
                </a:solidFill>
              </a:rPr>
              <a:t> charts and streaming </a:t>
            </a:r>
            <a:r>
              <a:rPr lang="en">
                <a:solidFill>
                  <a:schemeClr val="lt1"/>
                </a:solidFill>
              </a:rPr>
              <a:t>platforms, like Apple music, Youtube, Amazon Music, Rolling Stone and Grammy</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Adding data sets from social media and search engine </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5"/>
          <p:cNvSpPr/>
          <p:nvPr/>
        </p:nvSpPr>
        <p:spPr>
          <a:xfrm>
            <a:off x="715175" y="2246275"/>
            <a:ext cx="2341200" cy="2961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5"/>
          <p:cNvSpPr/>
          <p:nvPr/>
        </p:nvSpPr>
        <p:spPr>
          <a:xfrm>
            <a:off x="3391088" y="2246275"/>
            <a:ext cx="2341200" cy="2961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5"/>
          <p:cNvSpPr/>
          <p:nvPr/>
        </p:nvSpPr>
        <p:spPr>
          <a:xfrm>
            <a:off x="6077100" y="2246275"/>
            <a:ext cx="2346900" cy="2961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5"/>
          <p:cNvSpPr txBox="1"/>
          <p:nvPr>
            <p:ph idx="6" type="title"/>
          </p:nvPr>
        </p:nvSpPr>
        <p:spPr>
          <a:xfrm>
            <a:off x="2909400" y="350725"/>
            <a:ext cx="33252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728" name="Google Shape;728;p65"/>
          <p:cNvSpPr txBox="1"/>
          <p:nvPr>
            <p:ph type="title"/>
          </p:nvPr>
        </p:nvSpPr>
        <p:spPr>
          <a:xfrm>
            <a:off x="717575" y="3350211"/>
            <a:ext cx="23364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Crystal Xu</a:t>
            </a:r>
            <a:endParaRPr/>
          </a:p>
        </p:txBody>
      </p:sp>
      <p:sp>
        <p:nvSpPr>
          <p:cNvPr id="729" name="Google Shape;729;p65"/>
          <p:cNvSpPr txBox="1"/>
          <p:nvPr>
            <p:ph idx="1" type="subTitle"/>
          </p:nvPr>
        </p:nvSpPr>
        <p:spPr>
          <a:xfrm>
            <a:off x="717575" y="3852412"/>
            <a:ext cx="23364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MScA </a:t>
            </a:r>
            <a:r>
              <a:rPr lang="en"/>
              <a:t>Full Time</a:t>
            </a:r>
            <a:r>
              <a:rPr lang="en"/>
              <a:t> Student</a:t>
            </a:r>
            <a:endParaRPr/>
          </a:p>
        </p:txBody>
      </p:sp>
      <p:sp>
        <p:nvSpPr>
          <p:cNvPr id="730" name="Google Shape;730;p65"/>
          <p:cNvSpPr txBox="1"/>
          <p:nvPr>
            <p:ph idx="2" type="title"/>
          </p:nvPr>
        </p:nvSpPr>
        <p:spPr>
          <a:xfrm>
            <a:off x="3355501" y="3350200"/>
            <a:ext cx="24330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Diandian Yuan</a:t>
            </a:r>
            <a:endParaRPr/>
          </a:p>
        </p:txBody>
      </p:sp>
      <p:sp>
        <p:nvSpPr>
          <p:cNvPr id="731" name="Google Shape;731;p65"/>
          <p:cNvSpPr txBox="1"/>
          <p:nvPr>
            <p:ph idx="4" type="title"/>
          </p:nvPr>
        </p:nvSpPr>
        <p:spPr>
          <a:xfrm>
            <a:off x="6079500" y="3350211"/>
            <a:ext cx="23364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Ruoxin Shi</a:t>
            </a:r>
            <a:endParaRPr/>
          </a:p>
        </p:txBody>
      </p:sp>
      <p:pic>
        <p:nvPicPr>
          <p:cNvPr id="732" name="Google Shape;732;p65"/>
          <p:cNvPicPr preferRelativeResize="0"/>
          <p:nvPr/>
        </p:nvPicPr>
        <p:blipFill rotWithShape="1">
          <a:blip r:embed="rId3">
            <a:alphaModFix/>
          </a:blip>
          <a:srcRect b="11677" l="0" r="0" t="3019"/>
          <a:stretch/>
        </p:blipFill>
        <p:spPr>
          <a:xfrm>
            <a:off x="717575" y="1256075"/>
            <a:ext cx="2336400" cy="1942800"/>
          </a:xfrm>
          <a:prstGeom prst="round2SameRect">
            <a:avLst>
              <a:gd fmla="val 50000" name="adj1"/>
              <a:gd fmla="val 0" name="adj2"/>
            </a:avLst>
          </a:prstGeom>
          <a:noFill/>
          <a:ln cap="flat" cmpd="sng" w="9525">
            <a:solidFill>
              <a:schemeClr val="dk2"/>
            </a:solidFill>
            <a:prstDash val="solid"/>
            <a:round/>
            <a:headEnd len="sm" w="sm" type="none"/>
            <a:tailEnd len="sm" w="sm" type="none"/>
          </a:ln>
        </p:spPr>
      </p:pic>
      <p:pic>
        <p:nvPicPr>
          <p:cNvPr id="733" name="Google Shape;733;p65"/>
          <p:cNvPicPr preferRelativeResize="0"/>
          <p:nvPr/>
        </p:nvPicPr>
        <p:blipFill rotWithShape="1">
          <a:blip r:embed="rId4">
            <a:alphaModFix/>
          </a:blip>
          <a:srcRect b="14416" l="0" r="0" t="14423"/>
          <a:stretch/>
        </p:blipFill>
        <p:spPr>
          <a:xfrm>
            <a:off x="3393500" y="1256075"/>
            <a:ext cx="2336400" cy="1942800"/>
          </a:xfrm>
          <a:prstGeom prst="round2SameRect">
            <a:avLst>
              <a:gd fmla="val 50000" name="adj1"/>
              <a:gd fmla="val 0" name="adj2"/>
            </a:avLst>
          </a:prstGeom>
          <a:noFill/>
          <a:ln cap="flat" cmpd="sng" w="9525">
            <a:solidFill>
              <a:schemeClr val="dk2"/>
            </a:solidFill>
            <a:prstDash val="solid"/>
            <a:round/>
            <a:headEnd len="sm" w="sm" type="none"/>
            <a:tailEnd len="sm" w="sm" type="none"/>
          </a:ln>
        </p:spPr>
      </p:pic>
      <p:pic>
        <p:nvPicPr>
          <p:cNvPr id="734" name="Google Shape;734;p65"/>
          <p:cNvPicPr preferRelativeResize="0"/>
          <p:nvPr/>
        </p:nvPicPr>
        <p:blipFill rotWithShape="1">
          <a:blip r:embed="rId5">
            <a:alphaModFix/>
          </a:blip>
          <a:srcRect b="10273" l="0" r="0" t="6746"/>
          <a:stretch/>
        </p:blipFill>
        <p:spPr>
          <a:xfrm>
            <a:off x="6079950" y="1245500"/>
            <a:ext cx="2341200" cy="1942800"/>
          </a:xfrm>
          <a:prstGeom prst="round2SameRect">
            <a:avLst>
              <a:gd fmla="val 50000" name="adj1"/>
              <a:gd fmla="val 0" name="adj2"/>
            </a:avLst>
          </a:prstGeom>
          <a:noFill/>
          <a:ln cap="flat" cmpd="sng" w="9525">
            <a:solidFill>
              <a:schemeClr val="dk2"/>
            </a:solidFill>
            <a:prstDash val="solid"/>
            <a:round/>
            <a:headEnd len="sm" w="sm" type="none"/>
            <a:tailEnd len="sm" w="sm" type="none"/>
          </a:ln>
        </p:spPr>
      </p:pic>
      <p:sp>
        <p:nvSpPr>
          <p:cNvPr id="735" name="Google Shape;735;p65"/>
          <p:cNvSpPr/>
          <p:nvPr/>
        </p:nvSpPr>
        <p:spPr>
          <a:xfrm>
            <a:off x="595925" y="1451350"/>
            <a:ext cx="503400" cy="50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5"/>
          <p:cNvSpPr/>
          <p:nvPr/>
        </p:nvSpPr>
        <p:spPr>
          <a:xfrm>
            <a:off x="8282100" y="4695250"/>
            <a:ext cx="283800" cy="28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5"/>
          <p:cNvSpPr txBox="1"/>
          <p:nvPr>
            <p:ph idx="1" type="subTitle"/>
          </p:nvPr>
        </p:nvSpPr>
        <p:spPr>
          <a:xfrm>
            <a:off x="3399738" y="3852412"/>
            <a:ext cx="23364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MScA Full Time Student</a:t>
            </a:r>
            <a:endParaRPr/>
          </a:p>
        </p:txBody>
      </p:sp>
      <p:sp>
        <p:nvSpPr>
          <p:cNvPr id="738" name="Google Shape;738;p65"/>
          <p:cNvSpPr txBox="1"/>
          <p:nvPr>
            <p:ph idx="1" type="subTitle"/>
          </p:nvPr>
        </p:nvSpPr>
        <p:spPr>
          <a:xfrm>
            <a:off x="6079525" y="3852412"/>
            <a:ext cx="23364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MScA Full Time Student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6"/>
          <p:cNvSpPr txBox="1"/>
          <p:nvPr>
            <p:ph type="ctrTitle"/>
          </p:nvPr>
        </p:nvSpPr>
        <p:spPr>
          <a:xfrm>
            <a:off x="2148275" y="1836000"/>
            <a:ext cx="4848000" cy="9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744" name="Google Shape;744;p66"/>
          <p:cNvSpPr txBox="1"/>
          <p:nvPr>
            <p:ph idx="1" type="subTitle"/>
          </p:nvPr>
        </p:nvSpPr>
        <p:spPr>
          <a:xfrm>
            <a:off x="2148375" y="2817900"/>
            <a:ext cx="48480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Do you have any questions?</a:t>
            </a:r>
            <a:endParaRPr/>
          </a:p>
        </p:txBody>
      </p:sp>
      <p:pic>
        <p:nvPicPr>
          <p:cNvPr id="745" name="Google Shape;745;p66"/>
          <p:cNvPicPr preferRelativeResize="0"/>
          <p:nvPr/>
        </p:nvPicPr>
        <p:blipFill>
          <a:blip r:embed="rId3">
            <a:alphaModFix/>
          </a:blip>
          <a:stretch>
            <a:fillRect/>
          </a:stretch>
        </p:blipFill>
        <p:spPr>
          <a:xfrm>
            <a:off x="2077150" y="3862824"/>
            <a:ext cx="4847999" cy="504085"/>
          </a:xfrm>
          <a:prstGeom prst="rect">
            <a:avLst/>
          </a:prstGeom>
          <a:noFill/>
          <a:ln>
            <a:noFill/>
          </a:ln>
        </p:spPr>
      </p:pic>
      <p:sp>
        <p:nvSpPr>
          <p:cNvPr id="746" name="Google Shape;746;p66"/>
          <p:cNvSpPr/>
          <p:nvPr/>
        </p:nvSpPr>
        <p:spPr>
          <a:xfrm>
            <a:off x="3793187" y="4195125"/>
            <a:ext cx="432608" cy="43308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66"/>
          <p:cNvGrpSpPr/>
          <p:nvPr/>
        </p:nvGrpSpPr>
        <p:grpSpPr>
          <a:xfrm>
            <a:off x="4355787" y="4195516"/>
            <a:ext cx="433089" cy="432611"/>
            <a:chOff x="3303268" y="3817349"/>
            <a:chExt cx="346056" cy="345674"/>
          </a:xfrm>
        </p:grpSpPr>
        <p:sp>
          <p:nvSpPr>
            <p:cNvPr id="748" name="Google Shape;748;p66"/>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6"/>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6"/>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6"/>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66"/>
          <p:cNvGrpSpPr/>
          <p:nvPr/>
        </p:nvGrpSpPr>
        <p:grpSpPr>
          <a:xfrm>
            <a:off x="4917823" y="4195516"/>
            <a:ext cx="433089" cy="432611"/>
            <a:chOff x="3752358" y="3817349"/>
            <a:chExt cx="346056" cy="345674"/>
          </a:xfrm>
        </p:grpSpPr>
        <p:sp>
          <p:nvSpPr>
            <p:cNvPr id="753" name="Google Shape;753;p66"/>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6"/>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6"/>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6"/>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8"/>
          <p:cNvSpPr txBox="1"/>
          <p:nvPr>
            <p:ph type="title"/>
          </p:nvPr>
        </p:nvSpPr>
        <p:spPr>
          <a:xfrm>
            <a:off x="720000" y="540000"/>
            <a:ext cx="77040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Executive Summary</a:t>
            </a:r>
            <a:endParaRPr/>
          </a:p>
        </p:txBody>
      </p:sp>
      <p:sp>
        <p:nvSpPr>
          <p:cNvPr id="409" name="Google Shape;409;p38"/>
          <p:cNvSpPr txBox="1"/>
          <p:nvPr>
            <p:ph idx="1" type="body"/>
          </p:nvPr>
        </p:nvSpPr>
        <p:spPr>
          <a:xfrm>
            <a:off x="720000" y="1152475"/>
            <a:ext cx="7704000" cy="345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Background </a:t>
            </a:r>
            <a:endParaRPr b="1">
              <a:solidFill>
                <a:schemeClr val="dk1"/>
              </a:solidFill>
            </a:endParaRPr>
          </a:p>
          <a:p>
            <a:pPr indent="0" lvl="0" marL="0" rtl="0" algn="l">
              <a:spcBef>
                <a:spcPts val="0"/>
              </a:spcBef>
              <a:spcAft>
                <a:spcPts val="0"/>
              </a:spcAft>
              <a:buNone/>
            </a:pPr>
            <a:r>
              <a:rPr lang="en">
                <a:solidFill>
                  <a:schemeClr val="dk1"/>
                </a:solidFill>
              </a:rPr>
              <a:t>In 2020, the total revenue of the recorded music industry amounted to 23.1 billion U.S. dollars. Streaming made up 56 percent of this figure, bringing in 11.9 billion dollars globally, and had a growth of 13.4% to $10.1 billion in 2020. This industry continues to flourish because of the great variety of streaming services. Popular songs could bring great revenue and the top 10 artists around the world created over 200 million revenue during last year. This phenomenon brings up the question of what characteristics contribute to a song’s popularity and success.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Introduction </a:t>
            </a:r>
            <a:endParaRPr b="1">
              <a:solidFill>
                <a:schemeClr val="dk1"/>
              </a:solidFill>
            </a:endParaRPr>
          </a:p>
          <a:p>
            <a:pPr indent="0" lvl="0" marL="0" rtl="0" algn="l">
              <a:spcBef>
                <a:spcPts val="0"/>
              </a:spcBef>
              <a:spcAft>
                <a:spcPts val="0"/>
              </a:spcAft>
              <a:buNone/>
            </a:pPr>
            <a:r>
              <a:rPr lang="en">
                <a:solidFill>
                  <a:schemeClr val="dk1"/>
                </a:solidFill>
              </a:rPr>
              <a:t>Lyrics, time duration, artist, beat, loudness, rhythm are all key characteristics of a song. There are many previous studies about what characteristics make a song popular. Some of them analyze the songs’ lyrics but have limited results. We will rather focus on the following 3 questions: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rPr b="1" lang="en">
                <a:solidFill>
                  <a:schemeClr val="dk1"/>
                </a:solidFill>
              </a:rPr>
              <a:t>Key Questions </a:t>
            </a:r>
            <a:endParaRPr b="1">
              <a:solidFill>
                <a:schemeClr val="dk1"/>
              </a:solidFill>
            </a:endParaRPr>
          </a:p>
          <a:p>
            <a:pPr indent="-304800" lvl="0" marL="914400" rtl="0" algn="l">
              <a:spcBef>
                <a:spcPts val="0"/>
              </a:spcBef>
              <a:spcAft>
                <a:spcPts val="0"/>
              </a:spcAft>
              <a:buClr>
                <a:schemeClr val="dk1"/>
              </a:buClr>
              <a:buSzPts val="1200"/>
              <a:buChar char="●"/>
            </a:pPr>
            <a:r>
              <a:rPr lang="en">
                <a:solidFill>
                  <a:schemeClr val="dk1"/>
                </a:solidFill>
              </a:rPr>
              <a:t>What are the characteristics of hit songs?</a:t>
            </a:r>
            <a:endParaRPr>
              <a:solidFill>
                <a:schemeClr val="dk1"/>
              </a:solidFill>
            </a:endParaRPr>
          </a:p>
          <a:p>
            <a:pPr indent="-304800" lvl="0" marL="914400" rtl="0" algn="l">
              <a:spcBef>
                <a:spcPts val="0"/>
              </a:spcBef>
              <a:spcAft>
                <a:spcPts val="0"/>
              </a:spcAft>
              <a:buClr>
                <a:schemeClr val="dk1"/>
              </a:buClr>
              <a:buSzPts val="1200"/>
              <a:buChar char="●"/>
            </a:pPr>
            <a:r>
              <a:rPr lang="en">
                <a:solidFill>
                  <a:schemeClr val="dk1"/>
                </a:solidFill>
              </a:rPr>
              <a:t>Possibility of using old songs to predict the popularity of new songs?</a:t>
            </a:r>
            <a:endParaRPr>
              <a:solidFill>
                <a:schemeClr val="dk1"/>
              </a:solidFill>
            </a:endParaRPr>
          </a:p>
          <a:p>
            <a:pPr indent="-304800" lvl="0" marL="914400" rtl="0" algn="l">
              <a:spcBef>
                <a:spcPts val="0"/>
              </a:spcBef>
              <a:spcAft>
                <a:spcPts val="0"/>
              </a:spcAft>
              <a:buClr>
                <a:schemeClr val="dk1"/>
              </a:buClr>
              <a:buSzPts val="1200"/>
              <a:buChar char="●"/>
            </a:pPr>
            <a:r>
              <a:rPr lang="en">
                <a:solidFill>
                  <a:schemeClr val="dk1"/>
                </a:solidFill>
              </a:rPr>
              <a:t>What is the future music trend?</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9"/>
          <p:cNvSpPr/>
          <p:nvPr/>
        </p:nvSpPr>
        <p:spPr>
          <a:xfrm rot="10800000">
            <a:off x="289850" y="1222500"/>
            <a:ext cx="2649300" cy="32628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rot="10800000">
            <a:off x="3117600" y="1222500"/>
            <a:ext cx="2695500" cy="32628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rot="10800000">
            <a:off x="5941900" y="1212900"/>
            <a:ext cx="2991000" cy="3272400"/>
          </a:xfrm>
          <a:prstGeom prst="round2SameRect">
            <a:avLst>
              <a:gd fmla="val 49935"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4205400" y="814775"/>
            <a:ext cx="733200" cy="727200"/>
          </a:xfrm>
          <a:prstGeom prst="arc">
            <a:avLst>
              <a:gd fmla="val 16200000" name="adj1"/>
              <a:gd fmla="val 11737237" name="adj2"/>
            </a:avLst>
          </a:prstGeom>
          <a:solidFill>
            <a:schemeClr val="accent3"/>
          </a:solidFill>
          <a:ln cap="flat" cmpd="sng" w="9525">
            <a:solidFill>
              <a:schemeClr val="dk2"/>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7070800" y="862388"/>
            <a:ext cx="733200" cy="727200"/>
          </a:xfrm>
          <a:prstGeom prst="arc">
            <a:avLst>
              <a:gd fmla="val 16200000" name="adj1"/>
              <a:gd fmla="val 11737237" name="adj2"/>
            </a:avLst>
          </a:prstGeom>
          <a:solidFill>
            <a:schemeClr val="accent3"/>
          </a:solidFill>
          <a:ln cap="flat" cmpd="sng" w="9525">
            <a:solidFill>
              <a:schemeClr val="dk2"/>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1211150" y="814775"/>
            <a:ext cx="733200" cy="727200"/>
          </a:xfrm>
          <a:prstGeom prst="arc">
            <a:avLst>
              <a:gd fmla="val 16200000" name="adj1"/>
              <a:gd fmla="val 11737237" name="adj2"/>
            </a:avLst>
          </a:prstGeom>
          <a:solidFill>
            <a:schemeClr val="accent3"/>
          </a:solidFill>
          <a:ln cap="flat" cmpd="sng" w="9525">
            <a:solidFill>
              <a:schemeClr val="dk2"/>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137225" y="2152589"/>
            <a:ext cx="283800" cy="28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7884875" y="3980700"/>
            <a:ext cx="422400" cy="422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txBox="1"/>
          <p:nvPr>
            <p:ph type="title"/>
          </p:nvPr>
        </p:nvSpPr>
        <p:spPr>
          <a:xfrm>
            <a:off x="529700" y="1541963"/>
            <a:ext cx="20961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Music</a:t>
            </a:r>
            <a:r>
              <a:rPr lang="en" sz="1500"/>
              <a:t> Producing </a:t>
            </a:r>
            <a:endParaRPr sz="1500"/>
          </a:p>
          <a:p>
            <a:pPr indent="0" lvl="0" marL="0" rtl="0" algn="ctr">
              <a:spcBef>
                <a:spcPts val="0"/>
              </a:spcBef>
              <a:spcAft>
                <a:spcPts val="0"/>
              </a:spcAft>
              <a:buNone/>
            </a:pPr>
            <a:r>
              <a:rPr lang="en" sz="1500"/>
              <a:t>A&amp;R</a:t>
            </a:r>
            <a:endParaRPr sz="1500"/>
          </a:p>
        </p:txBody>
      </p:sp>
      <p:sp>
        <p:nvSpPr>
          <p:cNvPr id="423" name="Google Shape;423;p39"/>
          <p:cNvSpPr txBox="1"/>
          <p:nvPr>
            <p:ph idx="1" type="subTitle"/>
          </p:nvPr>
        </p:nvSpPr>
        <p:spPr>
          <a:xfrm>
            <a:off x="373400" y="2080600"/>
            <a:ext cx="2482200" cy="17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Provide music company a reference on the </a:t>
            </a:r>
            <a:r>
              <a:rPr lang="en" sz="1200"/>
              <a:t>characteristics</a:t>
            </a:r>
            <a:r>
              <a:rPr lang="en" sz="1200"/>
              <a:t> of the hit songs. So they can have a </a:t>
            </a:r>
            <a:r>
              <a:rPr lang="en" sz="1200"/>
              <a:t>rubric</a:t>
            </a:r>
            <a:r>
              <a:rPr lang="en" sz="1200"/>
              <a:t> or direction on song </a:t>
            </a:r>
            <a:r>
              <a:rPr lang="en" sz="1200"/>
              <a:t>producing</a:t>
            </a:r>
            <a:r>
              <a:rPr lang="en" sz="1200"/>
              <a:t> and finding new songs or artists. </a:t>
            </a:r>
            <a:endParaRPr sz="1200"/>
          </a:p>
        </p:txBody>
      </p:sp>
      <p:sp>
        <p:nvSpPr>
          <p:cNvPr id="424" name="Google Shape;424;p39"/>
          <p:cNvSpPr txBox="1"/>
          <p:nvPr>
            <p:ph idx="2" type="title"/>
          </p:nvPr>
        </p:nvSpPr>
        <p:spPr>
          <a:xfrm>
            <a:off x="3523949" y="1541975"/>
            <a:ext cx="20961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M</a:t>
            </a:r>
            <a:r>
              <a:rPr lang="en" sz="1800"/>
              <a:t>u</a:t>
            </a:r>
            <a:r>
              <a:rPr lang="en" sz="1800"/>
              <a:t>sic Marketing</a:t>
            </a:r>
            <a:endParaRPr sz="1800"/>
          </a:p>
        </p:txBody>
      </p:sp>
      <p:sp>
        <p:nvSpPr>
          <p:cNvPr id="425" name="Google Shape;425;p39"/>
          <p:cNvSpPr txBox="1"/>
          <p:nvPr>
            <p:ph idx="3" type="subTitle"/>
          </p:nvPr>
        </p:nvSpPr>
        <p:spPr>
          <a:xfrm>
            <a:off x="3377913" y="2152600"/>
            <a:ext cx="2482200" cy="19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Our project can help the company to decide the allocation of marketing resources. Based on the popularity predicted, the company can know which song they will get a higher return and decide the song need to put marketing emphasis on.  </a:t>
            </a:r>
            <a:endParaRPr sz="1200"/>
          </a:p>
        </p:txBody>
      </p:sp>
      <p:sp>
        <p:nvSpPr>
          <p:cNvPr id="426" name="Google Shape;426;p39"/>
          <p:cNvSpPr txBox="1"/>
          <p:nvPr>
            <p:ph idx="4" type="title"/>
          </p:nvPr>
        </p:nvSpPr>
        <p:spPr>
          <a:xfrm>
            <a:off x="6389350" y="1637200"/>
            <a:ext cx="2096100" cy="4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Music Recommendation</a:t>
            </a:r>
            <a:endParaRPr sz="1800"/>
          </a:p>
        </p:txBody>
      </p:sp>
      <p:sp>
        <p:nvSpPr>
          <p:cNvPr id="427" name="Google Shape;427;p39"/>
          <p:cNvSpPr txBox="1"/>
          <p:nvPr>
            <p:ph idx="5" type="subTitle"/>
          </p:nvPr>
        </p:nvSpPr>
        <p:spPr>
          <a:xfrm>
            <a:off x="6211200" y="2152600"/>
            <a:ext cx="2695500" cy="16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Music popularity prediction can also be used on music recommendations for a certain group of population. Music streaming platforms may use this project on their personalized recommendation system. Also, the platforms can adjust features and strategy plans based on the music trend analysis. </a:t>
            </a:r>
            <a:endParaRPr sz="1200"/>
          </a:p>
        </p:txBody>
      </p:sp>
      <p:sp>
        <p:nvSpPr>
          <p:cNvPr id="428" name="Google Shape;428;p39"/>
          <p:cNvSpPr txBox="1"/>
          <p:nvPr>
            <p:ph idx="6" type="title"/>
          </p:nvPr>
        </p:nvSpPr>
        <p:spPr>
          <a:xfrm>
            <a:off x="767025" y="271175"/>
            <a:ext cx="77040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Use Cases</a:t>
            </a:r>
            <a:endParaRPr/>
          </a:p>
        </p:txBody>
      </p:sp>
      <p:sp>
        <p:nvSpPr>
          <p:cNvPr id="429" name="Google Shape;429;p39"/>
          <p:cNvSpPr/>
          <p:nvPr/>
        </p:nvSpPr>
        <p:spPr>
          <a:xfrm>
            <a:off x="1406575" y="1003207"/>
            <a:ext cx="342349" cy="350332"/>
          </a:xfrm>
          <a:custGeom>
            <a:rect b="b" l="l" r="r" t="t"/>
            <a:pathLst>
              <a:path extrusionOk="0" h="11015" w="10764">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9"/>
          <p:cNvGrpSpPr/>
          <p:nvPr/>
        </p:nvGrpSpPr>
        <p:grpSpPr>
          <a:xfrm>
            <a:off x="4430088" y="967180"/>
            <a:ext cx="283803" cy="422385"/>
            <a:chOff x="5211031" y="1969108"/>
            <a:chExt cx="226661" cy="363467"/>
          </a:xfrm>
        </p:grpSpPr>
        <p:sp>
          <p:nvSpPr>
            <p:cNvPr id="431" name="Google Shape;431;p39"/>
            <p:cNvSpPr/>
            <p:nvPr/>
          </p:nvSpPr>
          <p:spPr>
            <a:xfrm>
              <a:off x="5211031" y="1969108"/>
              <a:ext cx="226661" cy="363467"/>
            </a:xfrm>
            <a:custGeom>
              <a:rect b="b" l="l" r="r" t="t"/>
              <a:pathLst>
                <a:path extrusionOk="0" h="11419" w="7121">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5250468" y="2060046"/>
              <a:ext cx="147819" cy="107649"/>
            </a:xfrm>
            <a:custGeom>
              <a:rect b="b" l="l" r="r" t="t"/>
              <a:pathLst>
                <a:path extrusionOk="0" h="3382" w="4644">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9"/>
          <p:cNvGrpSpPr/>
          <p:nvPr/>
        </p:nvGrpSpPr>
        <p:grpSpPr>
          <a:xfrm>
            <a:off x="7199646" y="1014785"/>
            <a:ext cx="422409" cy="422413"/>
            <a:chOff x="5549861" y="3817349"/>
            <a:chExt cx="345642" cy="345674"/>
          </a:xfrm>
        </p:grpSpPr>
        <p:sp>
          <p:nvSpPr>
            <p:cNvPr id="434" name="Google Shape;434;p39"/>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0"/>
          <p:cNvSpPr txBox="1"/>
          <p:nvPr>
            <p:ph type="title"/>
          </p:nvPr>
        </p:nvSpPr>
        <p:spPr>
          <a:xfrm>
            <a:off x="1827575" y="2055200"/>
            <a:ext cx="5488800" cy="124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Data Collection and Transformation</a:t>
            </a:r>
            <a:endParaRPr sz="3000"/>
          </a:p>
        </p:txBody>
      </p:sp>
      <p:cxnSp>
        <p:nvCxnSpPr>
          <p:cNvPr id="442" name="Google Shape;442;p40"/>
          <p:cNvCxnSpPr>
            <a:endCxn id="443" idx="1"/>
          </p:cNvCxnSpPr>
          <p:nvPr/>
        </p:nvCxnSpPr>
        <p:spPr>
          <a:xfrm>
            <a:off x="-82075" y="3833650"/>
            <a:ext cx="2276400" cy="0"/>
          </a:xfrm>
          <a:prstGeom prst="straightConnector1">
            <a:avLst/>
          </a:prstGeom>
          <a:noFill/>
          <a:ln cap="flat" cmpd="sng" w="9525">
            <a:solidFill>
              <a:schemeClr val="accent3"/>
            </a:solidFill>
            <a:prstDash val="solid"/>
            <a:round/>
            <a:headEnd len="med" w="med" type="none"/>
            <a:tailEnd len="med" w="med" type="none"/>
          </a:ln>
        </p:spPr>
      </p:cxnSp>
      <p:pic>
        <p:nvPicPr>
          <p:cNvPr id="444" name="Google Shape;444;p40"/>
          <p:cNvPicPr preferRelativeResize="0"/>
          <p:nvPr/>
        </p:nvPicPr>
        <p:blipFill rotWithShape="1">
          <a:blip r:embed="rId3">
            <a:alphaModFix/>
          </a:blip>
          <a:srcRect b="-25662" l="24263" r="16572" t="44348"/>
          <a:stretch/>
        </p:blipFill>
        <p:spPr>
          <a:xfrm rot="5400000">
            <a:off x="-510450" y="1149675"/>
            <a:ext cx="2594100" cy="2376300"/>
          </a:xfrm>
          <a:prstGeom prst="round2SameRect">
            <a:avLst>
              <a:gd fmla="val 50000" name="adj1"/>
              <a:gd fmla="val 0" name="adj2"/>
            </a:avLst>
          </a:prstGeom>
          <a:noFill/>
          <a:ln cap="flat" cmpd="sng" w="9525">
            <a:solidFill>
              <a:schemeClr val="accent3"/>
            </a:solidFill>
            <a:prstDash val="solid"/>
            <a:round/>
            <a:headEnd len="sm" w="sm" type="none"/>
            <a:tailEnd len="sm" w="sm" type="none"/>
          </a:ln>
        </p:spPr>
      </p:pic>
      <p:sp>
        <p:nvSpPr>
          <p:cNvPr id="445" name="Google Shape;445;p40"/>
          <p:cNvSpPr/>
          <p:nvPr/>
        </p:nvSpPr>
        <p:spPr>
          <a:xfrm>
            <a:off x="3947200" y="540000"/>
            <a:ext cx="1246500" cy="1246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p:nvPr/>
        </p:nvSpPr>
        <p:spPr>
          <a:xfrm>
            <a:off x="1378175" y="3641500"/>
            <a:ext cx="384600" cy="38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8284048" y="1746075"/>
            <a:ext cx="279900" cy="2799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40"/>
          <p:cNvCxnSpPr>
            <a:stCxn id="443" idx="3"/>
          </p:cNvCxnSpPr>
          <p:nvPr/>
        </p:nvCxnSpPr>
        <p:spPr>
          <a:xfrm>
            <a:off x="6949625" y="3833650"/>
            <a:ext cx="2248200" cy="0"/>
          </a:xfrm>
          <a:prstGeom prst="straightConnector1">
            <a:avLst/>
          </a:prstGeom>
          <a:noFill/>
          <a:ln cap="flat" cmpd="sng" w="9525">
            <a:solidFill>
              <a:schemeClr val="accent3"/>
            </a:solidFill>
            <a:prstDash val="solid"/>
            <a:round/>
            <a:headEnd len="med" w="med" type="none"/>
            <a:tailEnd len="med" w="med" type="none"/>
          </a:ln>
        </p:spPr>
      </p:cxnSp>
      <p:sp>
        <p:nvSpPr>
          <p:cNvPr id="449" name="Google Shape;449;p40"/>
          <p:cNvSpPr txBox="1"/>
          <p:nvPr>
            <p:ph idx="2" type="title"/>
          </p:nvPr>
        </p:nvSpPr>
        <p:spPr>
          <a:xfrm>
            <a:off x="3950250" y="742375"/>
            <a:ext cx="1243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53" name="Shape 453"/>
        <p:cNvGrpSpPr/>
        <p:nvPr/>
      </p:nvGrpSpPr>
      <p:grpSpPr>
        <a:xfrm>
          <a:off x="0" y="0"/>
          <a:ext cx="0" cy="0"/>
          <a:chOff x="0" y="0"/>
          <a:chExt cx="0" cy="0"/>
        </a:xfrm>
      </p:grpSpPr>
      <p:sp>
        <p:nvSpPr>
          <p:cNvPr id="454" name="Google Shape;454;p41"/>
          <p:cNvSpPr txBox="1"/>
          <p:nvPr>
            <p:ph idx="4294967295" type="title"/>
          </p:nvPr>
        </p:nvSpPr>
        <p:spPr>
          <a:xfrm>
            <a:off x="0" y="0"/>
            <a:ext cx="4425600" cy="5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Data Profile</a:t>
            </a:r>
            <a:endParaRPr sz="3100"/>
          </a:p>
        </p:txBody>
      </p:sp>
      <p:graphicFrame>
        <p:nvGraphicFramePr>
          <p:cNvPr id="455" name="Google Shape;455;p41"/>
          <p:cNvGraphicFramePr/>
          <p:nvPr/>
        </p:nvGraphicFramePr>
        <p:xfrm>
          <a:off x="23825" y="665838"/>
          <a:ext cx="3000000" cy="3000000"/>
        </p:xfrm>
        <a:graphic>
          <a:graphicData uri="http://schemas.openxmlformats.org/drawingml/2006/table">
            <a:tbl>
              <a:tblPr>
                <a:noFill/>
                <a:tableStyleId>{EFDDD0C6-F625-43F5-8452-BA0BCA99D2A2}</a:tableStyleId>
              </a:tblPr>
              <a:tblGrid>
                <a:gridCol w="1521800"/>
                <a:gridCol w="4155150"/>
                <a:gridCol w="1819850"/>
                <a:gridCol w="1599525"/>
              </a:tblGrid>
              <a:tr h="539775">
                <a:tc>
                  <a:txBody>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Source</a:t>
                      </a:r>
                      <a:endParaRPr sz="2500">
                        <a:solidFill>
                          <a:schemeClr val="dk1"/>
                        </a:solidFill>
                        <a:latin typeface="Tenor Sans"/>
                        <a:ea typeface="Tenor Sans"/>
                        <a:cs typeface="Tenor Sans"/>
                        <a:sym typeface="Tenor Sa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Description</a:t>
                      </a:r>
                      <a:endParaRPr sz="2000">
                        <a:solidFill>
                          <a:schemeClr val="dk1"/>
                        </a:solidFill>
                        <a:latin typeface="Tenor Sans"/>
                        <a:ea typeface="Tenor Sans"/>
                        <a:cs typeface="Tenor Sans"/>
                        <a:sym typeface="Tenor Sa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Size</a:t>
                      </a:r>
                      <a:endParaRPr sz="2000">
                        <a:solidFill>
                          <a:schemeClr val="dk1"/>
                        </a:solidFill>
                        <a:latin typeface="Tenor Sans"/>
                        <a:ea typeface="Tenor Sans"/>
                        <a:cs typeface="Tenor Sans"/>
                        <a:sym typeface="Tenor Sa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Link</a:t>
                      </a:r>
                      <a:endParaRPr sz="2000">
                        <a:solidFill>
                          <a:schemeClr val="dk1"/>
                        </a:solidFill>
                        <a:latin typeface="Tenor Sans"/>
                        <a:ea typeface="Tenor Sans"/>
                        <a:cs typeface="Tenor Sans"/>
                        <a:sym typeface="Tenor Sa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904500">
                <a:tc>
                  <a:txBody>
                    <a:bodyPr/>
                    <a:lstStyle/>
                    <a:p>
                      <a:pPr indent="0" lvl="0" marL="0" rtl="0" algn="ctr">
                        <a:spcBef>
                          <a:spcPts val="0"/>
                        </a:spcBef>
                        <a:spcAft>
                          <a:spcPts val="0"/>
                        </a:spcAft>
                        <a:buNone/>
                      </a:pPr>
                      <a:r>
                        <a:rPr lang="en">
                          <a:solidFill>
                            <a:schemeClr val="dk1"/>
                          </a:solidFill>
                          <a:latin typeface="Tenor Sans"/>
                          <a:ea typeface="Tenor Sans"/>
                          <a:cs typeface="Tenor Sans"/>
                          <a:sym typeface="Tenor Sans"/>
                        </a:rPr>
                        <a:t>Source 1 </a:t>
                      </a:r>
                      <a:endParaRPr>
                        <a:solidFill>
                          <a:schemeClr val="dk1"/>
                        </a:solidFill>
                        <a:latin typeface="Tenor Sans"/>
                        <a:ea typeface="Tenor Sans"/>
                        <a:cs typeface="Tenor Sans"/>
                        <a:sym typeface="Tenor Sans"/>
                      </a:endParaRPr>
                    </a:p>
                    <a:p>
                      <a:pPr indent="0" lvl="0" marL="0" rtl="0" algn="ctr">
                        <a:spcBef>
                          <a:spcPts val="0"/>
                        </a:spcBef>
                        <a:spcAft>
                          <a:spcPts val="0"/>
                        </a:spcAft>
                        <a:buNone/>
                      </a:pPr>
                      <a:r>
                        <a:rPr lang="en">
                          <a:solidFill>
                            <a:schemeClr val="dk1"/>
                          </a:solidFill>
                          <a:latin typeface="Tenor Sans"/>
                          <a:ea typeface="Tenor Sans"/>
                          <a:cs typeface="Tenor Sans"/>
                          <a:sym typeface="Tenor Sans"/>
                        </a:rPr>
                        <a:t>Spotify Songs</a:t>
                      </a:r>
                      <a:endParaRPr>
                        <a:solidFill>
                          <a:schemeClr val="dk1"/>
                        </a:solidFill>
                        <a:latin typeface="Tenor Sans"/>
                        <a:ea typeface="Tenor Sans"/>
                        <a:cs typeface="Tenor Sans"/>
                        <a:sym typeface="Tenor Sans"/>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Nunito"/>
                          <a:ea typeface="Nunito"/>
                          <a:cs typeface="Nunito"/>
                          <a:sym typeface="Nunito"/>
                        </a:rPr>
                        <a:t>Structured data of Spotify song list in csv format. Including track id, name, artist, popularity, album, and attributes such as danceability, energy, loudness, speechiness, acousticness, instrumentalness, liveness, valence, temp, duration, etc. </a:t>
                      </a:r>
                      <a:endParaRPr sz="11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Nunito"/>
                          <a:ea typeface="Nunito"/>
                          <a:cs typeface="Nunito"/>
                          <a:sym typeface="Nunito"/>
                        </a:rPr>
                        <a:t>8.8MB</a:t>
                      </a:r>
                      <a:endParaRPr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23 columns  X 32.8k rows</a:t>
                      </a:r>
                      <a:endParaRPr sz="1100">
                        <a:solidFill>
                          <a:schemeClr val="dk1"/>
                        </a:solidFill>
                        <a:latin typeface="Nunito"/>
                        <a:ea typeface="Nunito"/>
                        <a:cs typeface="Nunito"/>
                        <a:sym typeface="Nunito"/>
                      </a:endParaRPr>
                    </a:p>
                    <a:p>
                      <a:pPr indent="0" lvl="0" marL="0" rtl="0" algn="l">
                        <a:spcBef>
                          <a:spcPts val="0"/>
                        </a:spcBef>
                        <a:spcAft>
                          <a:spcPts val="0"/>
                        </a:spcAft>
                        <a:buNone/>
                      </a:pPr>
                      <a:r>
                        <a:t/>
                      </a:r>
                      <a:endParaRPr sz="11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dk1"/>
                          </a:solidFill>
                          <a:latin typeface="Nunito"/>
                          <a:ea typeface="Nunito"/>
                          <a:cs typeface="Nunito"/>
                          <a:sym typeface="Nunito"/>
                          <a:hlinkClick r:id="rId3">
                            <a:extLst>
                              <a:ext uri="{A12FA001-AC4F-418D-AE19-62706E023703}">
                                <ahyp:hlinkClr val="tx"/>
                              </a:ext>
                            </a:extLst>
                          </a:hlinkClick>
                        </a:rPr>
                        <a:t>https://github.com/rfordatascience/tidytuesday/blob/master/data/2020/2020-01-21/readme.md</a:t>
                      </a:r>
                      <a:endParaRPr sz="10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36425">
                <a:tc>
                  <a:txBody>
                    <a:bodyPr/>
                    <a:lstStyle/>
                    <a:p>
                      <a:pPr indent="0" lvl="0" marL="0" rtl="0" algn="ctr">
                        <a:spcBef>
                          <a:spcPts val="0"/>
                        </a:spcBef>
                        <a:spcAft>
                          <a:spcPts val="0"/>
                        </a:spcAft>
                        <a:buNone/>
                      </a:pPr>
                      <a:r>
                        <a:rPr lang="en">
                          <a:solidFill>
                            <a:schemeClr val="dk1"/>
                          </a:solidFill>
                          <a:latin typeface="Tenor Sans"/>
                          <a:ea typeface="Tenor Sans"/>
                          <a:cs typeface="Tenor Sans"/>
                          <a:sym typeface="Tenor Sans"/>
                        </a:rPr>
                        <a:t>Source 2</a:t>
                      </a:r>
                      <a:endParaRPr>
                        <a:solidFill>
                          <a:schemeClr val="dk1"/>
                        </a:solidFill>
                        <a:latin typeface="Tenor Sans"/>
                        <a:ea typeface="Tenor Sans"/>
                        <a:cs typeface="Tenor Sans"/>
                        <a:sym typeface="Tenor Sans"/>
                      </a:endParaRPr>
                    </a:p>
                    <a:p>
                      <a:pPr indent="0" lvl="0" marL="0" rtl="0" algn="ctr">
                        <a:spcBef>
                          <a:spcPts val="0"/>
                        </a:spcBef>
                        <a:spcAft>
                          <a:spcPts val="0"/>
                        </a:spcAft>
                        <a:buNone/>
                      </a:pPr>
                      <a:r>
                        <a:rPr lang="en">
                          <a:solidFill>
                            <a:schemeClr val="dk1"/>
                          </a:solidFill>
                          <a:latin typeface="Tenor Sans"/>
                          <a:ea typeface="Tenor Sans"/>
                          <a:cs typeface="Tenor Sans"/>
                          <a:sym typeface="Tenor Sans"/>
                        </a:rPr>
                        <a:t>Spotify Database</a:t>
                      </a:r>
                      <a:endParaRPr>
                        <a:solidFill>
                          <a:schemeClr val="dk1"/>
                        </a:solidFill>
                        <a:latin typeface="Tenor Sans"/>
                        <a:ea typeface="Tenor Sans"/>
                        <a:cs typeface="Tenor Sans"/>
                        <a:sym typeface="Tenor Sans"/>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Nunito"/>
                          <a:ea typeface="Nunito"/>
                          <a:cs typeface="Nunito"/>
                          <a:sym typeface="Nunito"/>
                        </a:rPr>
                        <a:t>Structured data of Spotify artist list and track list in csv format.</a:t>
                      </a:r>
                      <a:endParaRPr sz="1100">
                        <a:solidFill>
                          <a:schemeClr val="dk1"/>
                        </a:solidFill>
                        <a:latin typeface="Nunito"/>
                        <a:ea typeface="Nunito"/>
                        <a:cs typeface="Nunito"/>
                        <a:sym typeface="Nunito"/>
                      </a:endParaRPr>
                    </a:p>
                    <a:p>
                      <a:pPr indent="0" lvl="0" marL="0" rtl="0" algn="l">
                        <a:spcBef>
                          <a:spcPts val="0"/>
                        </a:spcBef>
                        <a:spcAft>
                          <a:spcPts val="0"/>
                        </a:spcAft>
                        <a:buNone/>
                      </a:pPr>
                      <a:r>
                        <a:rPr b="1" lang="en" sz="1100">
                          <a:solidFill>
                            <a:schemeClr val="dk1"/>
                          </a:solidFill>
                          <a:latin typeface="Nunito"/>
                          <a:ea typeface="Nunito"/>
                          <a:cs typeface="Nunito"/>
                          <a:sym typeface="Nunito"/>
                        </a:rPr>
                        <a:t>Artist.csv</a:t>
                      </a:r>
                      <a:r>
                        <a:rPr lang="en" sz="1100">
                          <a:solidFill>
                            <a:schemeClr val="dk1"/>
                          </a:solidFill>
                          <a:latin typeface="Nunito"/>
                          <a:ea typeface="Nunito"/>
                          <a:cs typeface="Nunito"/>
                          <a:sym typeface="Nunito"/>
                        </a:rPr>
                        <a:t>: id, followers, genre, name, popularity</a:t>
                      </a:r>
                      <a:endParaRPr sz="1100">
                        <a:solidFill>
                          <a:schemeClr val="dk1"/>
                        </a:solidFill>
                        <a:latin typeface="Nunito"/>
                        <a:ea typeface="Nunito"/>
                        <a:cs typeface="Nunito"/>
                        <a:sym typeface="Nunito"/>
                      </a:endParaRPr>
                    </a:p>
                    <a:p>
                      <a:pPr indent="0" lvl="0" marL="0" rtl="0" algn="l">
                        <a:spcBef>
                          <a:spcPts val="0"/>
                        </a:spcBef>
                        <a:spcAft>
                          <a:spcPts val="0"/>
                        </a:spcAft>
                        <a:buNone/>
                      </a:pPr>
                      <a:r>
                        <a:rPr b="1" lang="en" sz="1100">
                          <a:solidFill>
                            <a:schemeClr val="dk1"/>
                          </a:solidFill>
                          <a:latin typeface="Nunito"/>
                          <a:ea typeface="Nunito"/>
                          <a:cs typeface="Nunito"/>
                          <a:sym typeface="Nunito"/>
                        </a:rPr>
                        <a:t>Track.csv</a:t>
                      </a:r>
                      <a:r>
                        <a:rPr lang="en" sz="1100">
                          <a:solidFill>
                            <a:schemeClr val="dk1"/>
                          </a:solidFill>
                          <a:latin typeface="Nunito"/>
                          <a:ea typeface="Nunito"/>
                          <a:cs typeface="Nunito"/>
                          <a:sym typeface="Nunito"/>
                        </a:rPr>
                        <a:t>: id, name, popularity, duration_ms, explicit, artists, id_artists, release_date, danceability</a:t>
                      </a:r>
                      <a:endParaRPr sz="11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100">
                          <a:solidFill>
                            <a:schemeClr val="dk1"/>
                          </a:solidFill>
                          <a:latin typeface="Nunito"/>
                          <a:ea typeface="Nunito"/>
                          <a:cs typeface="Nunito"/>
                          <a:sym typeface="Nunito"/>
                        </a:rPr>
                        <a:t>Artist: 81.97MB </a:t>
                      </a:r>
                      <a:endParaRPr sz="11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 sz="1100">
                          <a:solidFill>
                            <a:schemeClr val="dk1"/>
                          </a:solidFill>
                          <a:latin typeface="Nunito"/>
                          <a:ea typeface="Nunito"/>
                          <a:cs typeface="Nunito"/>
                          <a:sym typeface="Nunito"/>
                        </a:rPr>
                        <a:t>5 columns X 1.1M rows</a:t>
                      </a:r>
                      <a:r>
                        <a:rPr lang="en" sz="1100">
                          <a:solidFill>
                            <a:schemeClr val="dk1"/>
                          </a:solidFill>
                          <a:latin typeface="Nunito"/>
                          <a:ea typeface="Nunito"/>
                          <a:cs typeface="Nunito"/>
                          <a:sym typeface="Nunito"/>
                        </a:rPr>
                        <a:t> </a:t>
                      </a:r>
                      <a:r>
                        <a:rPr lang="en" sz="1100">
                          <a:solidFill>
                            <a:schemeClr val="dk1"/>
                          </a:solidFill>
                          <a:latin typeface="Nunito"/>
                          <a:ea typeface="Nunito"/>
                          <a:cs typeface="Nunito"/>
                          <a:sym typeface="Nunito"/>
                        </a:rPr>
                        <a:t> </a:t>
                      </a:r>
                      <a:endParaRPr sz="11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 sz="1100">
                          <a:solidFill>
                            <a:schemeClr val="dk1"/>
                          </a:solidFill>
                          <a:latin typeface="Nunito"/>
                          <a:ea typeface="Nunito"/>
                          <a:cs typeface="Nunito"/>
                          <a:sym typeface="Nunito"/>
                        </a:rPr>
                        <a:t>Track: 11.37MB</a:t>
                      </a:r>
                      <a:endParaRPr sz="11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n" sz="1100">
                          <a:solidFill>
                            <a:schemeClr val="dk1"/>
                          </a:solidFill>
                          <a:latin typeface="Nunito"/>
                          <a:ea typeface="Nunito"/>
                          <a:cs typeface="Nunito"/>
                          <a:sym typeface="Nunito"/>
                        </a:rPr>
                        <a:t>20 columns X 587K</a:t>
                      </a:r>
                      <a:endParaRPr sz="11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000" u="sng">
                          <a:solidFill>
                            <a:schemeClr val="dk1"/>
                          </a:solidFill>
                          <a:latin typeface="Nunito"/>
                          <a:ea typeface="Nunito"/>
                          <a:cs typeface="Nunito"/>
                          <a:sym typeface="Nunito"/>
                          <a:hlinkClick r:id="rId4">
                            <a:extLst>
                              <a:ext uri="{A12FA001-AC4F-418D-AE19-62706E023703}">
                                <ahyp:hlinkClr val="tx"/>
                              </a:ext>
                            </a:extLst>
                          </a:hlinkClick>
                        </a:rPr>
                        <a:t>https://www.kaggle.com/lehaknarnauli/spotify-datasets?select=artists.csv</a:t>
                      </a:r>
                      <a:endParaRPr sz="10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18350">
                <a:tc>
                  <a:txBody>
                    <a:bodyPr/>
                    <a:lstStyle/>
                    <a:p>
                      <a:pPr indent="0" lvl="0" marL="0" rtl="0" algn="ctr">
                        <a:spcBef>
                          <a:spcPts val="0"/>
                        </a:spcBef>
                        <a:spcAft>
                          <a:spcPts val="0"/>
                        </a:spcAft>
                        <a:buNone/>
                      </a:pPr>
                      <a:r>
                        <a:rPr lang="en">
                          <a:solidFill>
                            <a:schemeClr val="dk1"/>
                          </a:solidFill>
                          <a:latin typeface="Tenor Sans"/>
                          <a:ea typeface="Tenor Sans"/>
                          <a:cs typeface="Tenor Sans"/>
                          <a:sym typeface="Tenor Sans"/>
                        </a:rPr>
                        <a:t>Source 3</a:t>
                      </a:r>
                      <a:endParaRPr>
                        <a:solidFill>
                          <a:schemeClr val="dk1"/>
                        </a:solidFill>
                        <a:latin typeface="Tenor Sans"/>
                        <a:ea typeface="Tenor Sans"/>
                        <a:cs typeface="Tenor Sans"/>
                        <a:sym typeface="Tenor Sans"/>
                      </a:endParaRPr>
                    </a:p>
                    <a:p>
                      <a:pPr indent="0" lvl="0" marL="0" rtl="0" algn="ctr">
                        <a:spcBef>
                          <a:spcPts val="0"/>
                        </a:spcBef>
                        <a:spcAft>
                          <a:spcPts val="0"/>
                        </a:spcAft>
                        <a:buNone/>
                      </a:pPr>
                      <a:r>
                        <a:rPr lang="en">
                          <a:solidFill>
                            <a:schemeClr val="dk1"/>
                          </a:solidFill>
                          <a:latin typeface="Tenor Sans"/>
                          <a:ea typeface="Tenor Sans"/>
                          <a:cs typeface="Tenor Sans"/>
                          <a:sym typeface="Tenor Sans"/>
                        </a:rPr>
                        <a:t>Spotify Artists &amp; Albums</a:t>
                      </a:r>
                      <a:endParaRPr sz="2000">
                        <a:solidFill>
                          <a:schemeClr val="dk1"/>
                        </a:solidFill>
                        <a:latin typeface="Tenor Sans"/>
                        <a:ea typeface="Tenor Sans"/>
                        <a:cs typeface="Tenor Sans"/>
                        <a:sym typeface="Tenor Sans"/>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Nunito"/>
                          <a:ea typeface="Nunito"/>
                          <a:cs typeface="Nunito"/>
                          <a:sym typeface="Nunito"/>
                        </a:rPr>
                        <a:t>A synthetically generated music dataset for a small imaginary Music Labels.</a:t>
                      </a:r>
                      <a:endParaRPr sz="1100">
                        <a:solidFill>
                          <a:schemeClr val="dk1"/>
                        </a:solidFill>
                        <a:latin typeface="Nunito"/>
                        <a:ea typeface="Nunito"/>
                        <a:cs typeface="Nunito"/>
                        <a:sym typeface="Nunito"/>
                      </a:endParaRPr>
                    </a:p>
                    <a:p>
                      <a:pPr indent="0" lvl="0" marL="0" rtl="0" algn="l">
                        <a:spcBef>
                          <a:spcPts val="0"/>
                        </a:spcBef>
                        <a:spcAft>
                          <a:spcPts val="0"/>
                        </a:spcAft>
                        <a:buNone/>
                      </a:pPr>
                      <a:r>
                        <a:rPr b="1" lang="en" sz="1100">
                          <a:solidFill>
                            <a:schemeClr val="dk1"/>
                          </a:solidFill>
                          <a:latin typeface="Nunito"/>
                          <a:ea typeface="Nunito"/>
                          <a:cs typeface="Nunito"/>
                          <a:sym typeface="Nunito"/>
                        </a:rPr>
                        <a:t>ARTISTS</a:t>
                      </a:r>
                      <a:r>
                        <a:rPr lang="en" sz="1100">
                          <a:solidFill>
                            <a:schemeClr val="dk1"/>
                          </a:solidFill>
                          <a:latin typeface="Nunito"/>
                          <a:ea typeface="Nunito"/>
                          <a:cs typeface="Nunito"/>
                          <a:sym typeface="Nunito"/>
                        </a:rPr>
                        <a:t>: Id, real_name, art_name, role, year_of_birth, etc.</a:t>
                      </a:r>
                      <a:endParaRPr sz="1100">
                        <a:solidFill>
                          <a:schemeClr val="dk1"/>
                        </a:solidFill>
                        <a:latin typeface="Nunito"/>
                        <a:ea typeface="Nunito"/>
                        <a:cs typeface="Nunito"/>
                        <a:sym typeface="Nunito"/>
                      </a:endParaRPr>
                    </a:p>
                    <a:p>
                      <a:pPr indent="0" lvl="0" marL="0" rtl="0" algn="l">
                        <a:spcBef>
                          <a:spcPts val="0"/>
                        </a:spcBef>
                        <a:spcAft>
                          <a:spcPts val="0"/>
                        </a:spcAft>
                        <a:buNone/>
                      </a:pPr>
                      <a:r>
                        <a:rPr b="1" lang="en" sz="1100">
                          <a:solidFill>
                            <a:schemeClr val="dk1"/>
                          </a:solidFill>
                          <a:latin typeface="Nunito"/>
                          <a:ea typeface="Nunito"/>
                          <a:cs typeface="Nunito"/>
                          <a:sym typeface="Nunito"/>
                        </a:rPr>
                        <a:t>ALBUMS</a:t>
                      </a:r>
                      <a:r>
                        <a:rPr lang="en" sz="1100">
                          <a:solidFill>
                            <a:schemeClr val="dk1"/>
                          </a:solidFill>
                          <a:latin typeface="Nunito"/>
                          <a:ea typeface="Nunito"/>
                          <a:cs typeface="Nunito"/>
                          <a:sym typeface="Nunito"/>
                        </a:rPr>
                        <a:t>: Id, artist_id, album_title, genre, year_of_pub, num_of_tracks, num_of_sales, mtv_critic, etc</a:t>
                      </a:r>
                      <a:endParaRPr sz="11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Nunito"/>
                          <a:ea typeface="Nunito"/>
                          <a:cs typeface="Nunito"/>
                          <a:sym typeface="Nunito"/>
                        </a:rPr>
                        <a:t>Artist: 5.3MB</a:t>
                      </a:r>
                      <a:endParaRPr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9 columns X 50K rows</a:t>
                      </a:r>
                      <a:endParaRPr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Albums: 6.8MB</a:t>
                      </a:r>
                      <a:endParaRPr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10 columns X 100K rows</a:t>
                      </a:r>
                      <a:endParaRPr sz="11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u="sng">
                          <a:solidFill>
                            <a:schemeClr val="dk1"/>
                          </a:solidFill>
                          <a:latin typeface="Nunito"/>
                          <a:ea typeface="Nunito"/>
                          <a:cs typeface="Nunito"/>
                          <a:sym typeface="Nunito"/>
                          <a:hlinkClick r:id="rId5">
                            <a:extLst>
                              <a:ext uri="{A12FA001-AC4F-418D-AE19-62706E023703}">
                                <ahyp:hlinkClr val="tx"/>
                              </a:ext>
                            </a:extLst>
                          </a:hlinkClick>
                        </a:rPr>
                        <a:t>https://datasetsearch.research.google.com/search?query=music&amp;docid=L2cvMTFsajM4cjA0eA%3D%3D</a:t>
                      </a:r>
                      <a:endParaRPr sz="10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159825">
                <a:tc>
                  <a:txBody>
                    <a:bodyPr/>
                    <a:lstStyle/>
                    <a:p>
                      <a:pPr indent="0" lvl="0" marL="0" rtl="0" algn="ctr">
                        <a:spcBef>
                          <a:spcPts val="0"/>
                        </a:spcBef>
                        <a:spcAft>
                          <a:spcPts val="0"/>
                        </a:spcAft>
                        <a:buNone/>
                      </a:pPr>
                      <a:r>
                        <a:rPr lang="en">
                          <a:solidFill>
                            <a:schemeClr val="dk1"/>
                          </a:solidFill>
                          <a:latin typeface="Tenor Sans"/>
                          <a:ea typeface="Tenor Sans"/>
                          <a:cs typeface="Tenor Sans"/>
                          <a:sym typeface="Tenor Sans"/>
                        </a:rPr>
                        <a:t>Source 4</a:t>
                      </a:r>
                      <a:endParaRPr>
                        <a:solidFill>
                          <a:schemeClr val="dk1"/>
                        </a:solidFill>
                        <a:latin typeface="Tenor Sans"/>
                        <a:ea typeface="Tenor Sans"/>
                        <a:cs typeface="Tenor Sans"/>
                        <a:sym typeface="Tenor Sans"/>
                      </a:endParaRPr>
                    </a:p>
                    <a:p>
                      <a:pPr indent="0" lvl="0" marL="0" rtl="0" algn="ctr">
                        <a:spcBef>
                          <a:spcPts val="0"/>
                        </a:spcBef>
                        <a:spcAft>
                          <a:spcPts val="0"/>
                        </a:spcAft>
                        <a:buNone/>
                      </a:pPr>
                      <a:r>
                        <a:rPr lang="en">
                          <a:solidFill>
                            <a:schemeClr val="dk1"/>
                          </a:solidFill>
                          <a:latin typeface="Tenor Sans"/>
                          <a:ea typeface="Tenor Sans"/>
                          <a:cs typeface="Tenor Sans"/>
                          <a:sym typeface="Tenor Sans"/>
                        </a:rPr>
                        <a:t>Billboard “The hot 100” Songs</a:t>
                      </a:r>
                      <a:endParaRPr>
                        <a:solidFill>
                          <a:schemeClr val="dk1"/>
                        </a:solidFill>
                        <a:latin typeface="Tenor Sans"/>
                        <a:ea typeface="Tenor Sans"/>
                        <a:cs typeface="Tenor Sans"/>
                        <a:sym typeface="Tenor Sans"/>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Nunito"/>
                          <a:ea typeface="Nunito"/>
                          <a:cs typeface="Nunito"/>
                          <a:sym typeface="Nunito"/>
                        </a:rPr>
                        <a:t>Structured data for weekly Billboard Hot 100  </a:t>
                      </a:r>
                      <a:endParaRPr b="1" sz="1100">
                        <a:solidFill>
                          <a:schemeClr val="dk1"/>
                        </a:solidFill>
                        <a:latin typeface="Nunito"/>
                        <a:ea typeface="Nunito"/>
                        <a:cs typeface="Nunito"/>
                        <a:sym typeface="Nunito"/>
                      </a:endParaRPr>
                    </a:p>
                    <a:p>
                      <a:pPr indent="0" lvl="0" marL="0" rtl="0" algn="l">
                        <a:spcBef>
                          <a:spcPts val="0"/>
                        </a:spcBef>
                        <a:spcAft>
                          <a:spcPts val="0"/>
                        </a:spcAft>
                        <a:buNone/>
                      </a:pPr>
                      <a:r>
                        <a:rPr b="1" lang="en" sz="1100">
                          <a:solidFill>
                            <a:schemeClr val="dk1"/>
                          </a:solidFill>
                          <a:latin typeface="Nunito"/>
                          <a:ea typeface="Nunito"/>
                          <a:cs typeface="Nunito"/>
                          <a:sym typeface="Nunito"/>
                        </a:rPr>
                        <a:t>CHARTS</a:t>
                      </a:r>
                      <a:r>
                        <a:rPr lang="en" sz="1100">
                          <a:solidFill>
                            <a:schemeClr val="dk1"/>
                          </a:solidFill>
                          <a:latin typeface="Nunito"/>
                          <a:ea typeface="Nunito"/>
                          <a:cs typeface="Nunito"/>
                          <a:sym typeface="Nunito"/>
                        </a:rPr>
                        <a:t>: Rank of song,Song title,Track Artist,</a:t>
                      </a:r>
                      <a:endParaRPr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Rank in previous week,etc</a:t>
                      </a:r>
                      <a:endParaRPr sz="11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Nunito"/>
                          <a:ea typeface="Nunito"/>
                          <a:cs typeface="Nunito"/>
                          <a:sym typeface="Nunito"/>
                        </a:rPr>
                        <a:t>18.2MB</a:t>
                      </a:r>
                      <a:endParaRPr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7 columns X 330K rows</a:t>
                      </a:r>
                      <a:endParaRPr sz="11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u="sng">
                          <a:solidFill>
                            <a:schemeClr val="dk1"/>
                          </a:solidFill>
                          <a:latin typeface="Nunito"/>
                          <a:ea typeface="Nunito"/>
                          <a:cs typeface="Nunito"/>
                          <a:sym typeface="Nunito"/>
                          <a:hlinkClick r:id="rId6">
                            <a:extLst>
                              <a:ext uri="{A12FA001-AC4F-418D-AE19-62706E023703}">
                                <ahyp:hlinkClr val="tx"/>
                              </a:ext>
                            </a:extLst>
                          </a:hlinkClick>
                        </a:rPr>
                        <a:t>https://www.kaggle.com/dhruvildave/billboard-the-hot-100-songs</a:t>
                      </a:r>
                      <a:endParaRPr sz="1100"/>
                    </a:p>
                    <a:p>
                      <a:pPr indent="0" lvl="0" marL="0" rtl="0" algn="l">
                        <a:lnSpc>
                          <a:spcPct val="115000"/>
                        </a:lnSpc>
                        <a:spcBef>
                          <a:spcPts val="0"/>
                        </a:spcBef>
                        <a:spcAft>
                          <a:spcPts val="0"/>
                        </a:spcAft>
                        <a:buNone/>
                      </a:pPr>
                      <a:r>
                        <a:t/>
                      </a:r>
                      <a:endParaRPr sz="1000">
                        <a:solidFill>
                          <a:schemeClr val="dk1"/>
                        </a:solidFill>
                        <a:latin typeface="Nunito"/>
                        <a:ea typeface="Nunito"/>
                        <a:cs typeface="Nunito"/>
                        <a:sym typeface="Nunito"/>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59" name="Shape 459"/>
        <p:cNvGrpSpPr/>
        <p:nvPr/>
      </p:nvGrpSpPr>
      <p:grpSpPr>
        <a:xfrm>
          <a:off x="0" y="0"/>
          <a:ext cx="0" cy="0"/>
          <a:chOff x="0" y="0"/>
          <a:chExt cx="0" cy="0"/>
        </a:xfrm>
      </p:grpSpPr>
      <p:sp>
        <p:nvSpPr>
          <p:cNvPr id="460" name="Google Shape;460;p42"/>
          <p:cNvSpPr txBox="1"/>
          <p:nvPr>
            <p:ph idx="8" type="title"/>
          </p:nvPr>
        </p:nvSpPr>
        <p:spPr>
          <a:xfrm>
            <a:off x="720000" y="540000"/>
            <a:ext cx="77040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Tools </a:t>
            </a:r>
            <a:endParaRPr sz="3300"/>
          </a:p>
        </p:txBody>
      </p:sp>
      <p:sp>
        <p:nvSpPr>
          <p:cNvPr id="461" name="Google Shape;461;p42"/>
          <p:cNvSpPr txBox="1"/>
          <p:nvPr>
            <p:ph type="title"/>
          </p:nvPr>
        </p:nvSpPr>
        <p:spPr>
          <a:xfrm>
            <a:off x="723425" y="2830925"/>
            <a:ext cx="1815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MySQL</a:t>
            </a:r>
            <a:endParaRPr/>
          </a:p>
        </p:txBody>
      </p:sp>
      <p:sp>
        <p:nvSpPr>
          <p:cNvPr id="462" name="Google Shape;462;p42"/>
          <p:cNvSpPr txBox="1"/>
          <p:nvPr>
            <p:ph idx="2" type="title"/>
          </p:nvPr>
        </p:nvSpPr>
        <p:spPr>
          <a:xfrm>
            <a:off x="4644458" y="2830925"/>
            <a:ext cx="1815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
            </a:r>
            <a:r>
              <a:rPr lang="en"/>
              <a:t>ython</a:t>
            </a:r>
            <a:endParaRPr/>
          </a:p>
        </p:txBody>
      </p:sp>
      <p:sp>
        <p:nvSpPr>
          <p:cNvPr id="463" name="Google Shape;463;p42"/>
          <p:cNvSpPr/>
          <p:nvPr/>
        </p:nvSpPr>
        <p:spPr>
          <a:xfrm>
            <a:off x="578100" y="123238"/>
            <a:ext cx="283800" cy="28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p:nvPr/>
        </p:nvSpPr>
        <p:spPr>
          <a:xfrm>
            <a:off x="1193525" y="1687939"/>
            <a:ext cx="875400" cy="875700"/>
          </a:xfrm>
          <a:prstGeom prst="arc">
            <a:avLst>
              <a:gd fmla="val 16200000" name="adj1"/>
              <a:gd fmla="val 11737237" name="adj2"/>
            </a:avLst>
          </a:prstGeom>
          <a:solidFill>
            <a:schemeClr val="accent3"/>
          </a:solidFill>
          <a:ln cap="flat" cmpd="sng" w="9525">
            <a:solidFill>
              <a:schemeClr val="dk2"/>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2"/>
          <p:cNvSpPr txBox="1"/>
          <p:nvPr>
            <p:ph idx="4" type="title"/>
          </p:nvPr>
        </p:nvSpPr>
        <p:spPr>
          <a:xfrm>
            <a:off x="2683942" y="2830938"/>
            <a:ext cx="1815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ongoDB</a:t>
            </a:r>
            <a:endParaRPr/>
          </a:p>
        </p:txBody>
      </p:sp>
      <p:sp>
        <p:nvSpPr>
          <p:cNvPr id="466" name="Google Shape;466;p42"/>
          <p:cNvSpPr txBox="1"/>
          <p:nvPr>
            <p:ph idx="6" type="title"/>
          </p:nvPr>
        </p:nvSpPr>
        <p:spPr>
          <a:xfrm>
            <a:off x="6604975" y="2830925"/>
            <a:ext cx="1815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Neo4J</a:t>
            </a:r>
            <a:endParaRPr/>
          </a:p>
        </p:txBody>
      </p:sp>
      <p:sp>
        <p:nvSpPr>
          <p:cNvPr id="467" name="Google Shape;467;p42"/>
          <p:cNvSpPr/>
          <p:nvPr/>
        </p:nvSpPr>
        <p:spPr>
          <a:xfrm>
            <a:off x="5114558" y="1687939"/>
            <a:ext cx="875400" cy="875700"/>
          </a:xfrm>
          <a:prstGeom prst="arc">
            <a:avLst>
              <a:gd fmla="val 16200000" name="adj1"/>
              <a:gd fmla="val 11737237" name="adj2"/>
            </a:avLst>
          </a:prstGeom>
          <a:solidFill>
            <a:schemeClr val="accent3"/>
          </a:solidFill>
          <a:ln cap="flat" cmpd="sng" w="9525">
            <a:solidFill>
              <a:schemeClr val="dk2"/>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2"/>
          <p:cNvSpPr/>
          <p:nvPr/>
        </p:nvSpPr>
        <p:spPr>
          <a:xfrm>
            <a:off x="7075075" y="1687939"/>
            <a:ext cx="875400" cy="875700"/>
          </a:xfrm>
          <a:prstGeom prst="arc">
            <a:avLst>
              <a:gd fmla="val 16200000" name="adj1"/>
              <a:gd fmla="val 11737237" name="adj2"/>
            </a:avLst>
          </a:prstGeom>
          <a:solidFill>
            <a:schemeClr val="accent3"/>
          </a:solidFill>
          <a:ln cap="flat" cmpd="sng" w="9525">
            <a:solidFill>
              <a:schemeClr val="dk2"/>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a:off x="3154042" y="1687939"/>
            <a:ext cx="875400" cy="875700"/>
          </a:xfrm>
          <a:prstGeom prst="arc">
            <a:avLst>
              <a:gd fmla="val 16200000" name="adj1"/>
              <a:gd fmla="val 11737237" name="adj2"/>
            </a:avLst>
          </a:prstGeom>
          <a:solidFill>
            <a:schemeClr val="accent3"/>
          </a:solidFill>
          <a:ln cap="flat" cmpd="sng" w="9525">
            <a:solidFill>
              <a:schemeClr val="dk2"/>
            </a:solidFill>
            <a:prstDash val="solid"/>
            <a:round/>
            <a:headEnd len="sm" w="sm" type="oval"/>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2"/>
          <p:cNvSpPr/>
          <p:nvPr/>
        </p:nvSpPr>
        <p:spPr>
          <a:xfrm>
            <a:off x="6386350" y="4319688"/>
            <a:ext cx="283800" cy="28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42"/>
          <p:cNvPicPr preferRelativeResize="0"/>
          <p:nvPr/>
        </p:nvPicPr>
        <p:blipFill>
          <a:blip r:embed="rId3">
            <a:alphaModFix/>
          </a:blip>
          <a:stretch>
            <a:fillRect/>
          </a:stretch>
        </p:blipFill>
        <p:spPr>
          <a:xfrm>
            <a:off x="5295023" y="1854010"/>
            <a:ext cx="514475" cy="496889"/>
          </a:xfrm>
          <a:prstGeom prst="rect">
            <a:avLst/>
          </a:prstGeom>
          <a:noFill/>
          <a:ln>
            <a:noFill/>
          </a:ln>
        </p:spPr>
      </p:pic>
      <p:pic>
        <p:nvPicPr>
          <p:cNvPr id="472" name="Google Shape;472;p42"/>
          <p:cNvPicPr preferRelativeResize="0"/>
          <p:nvPr/>
        </p:nvPicPr>
        <p:blipFill>
          <a:blip r:embed="rId4">
            <a:alphaModFix/>
          </a:blip>
          <a:stretch>
            <a:fillRect/>
          </a:stretch>
        </p:blipFill>
        <p:spPr>
          <a:xfrm>
            <a:off x="1406163" y="1873997"/>
            <a:ext cx="514500" cy="503617"/>
          </a:xfrm>
          <a:prstGeom prst="rect">
            <a:avLst/>
          </a:prstGeom>
          <a:noFill/>
          <a:ln>
            <a:noFill/>
          </a:ln>
        </p:spPr>
      </p:pic>
      <p:pic>
        <p:nvPicPr>
          <p:cNvPr id="473" name="Google Shape;473;p42"/>
          <p:cNvPicPr preferRelativeResize="0"/>
          <p:nvPr/>
        </p:nvPicPr>
        <p:blipFill>
          <a:blip r:embed="rId5">
            <a:alphaModFix/>
          </a:blip>
          <a:stretch>
            <a:fillRect/>
          </a:stretch>
        </p:blipFill>
        <p:spPr>
          <a:xfrm>
            <a:off x="3334500" y="1899696"/>
            <a:ext cx="514475" cy="452215"/>
          </a:xfrm>
          <a:prstGeom prst="rect">
            <a:avLst/>
          </a:prstGeom>
          <a:noFill/>
          <a:ln>
            <a:noFill/>
          </a:ln>
        </p:spPr>
      </p:pic>
      <p:sp>
        <p:nvSpPr>
          <p:cNvPr id="474" name="Google Shape;474;p42"/>
          <p:cNvSpPr txBox="1"/>
          <p:nvPr/>
        </p:nvSpPr>
        <p:spPr>
          <a:xfrm>
            <a:off x="989013" y="3488400"/>
            <a:ext cx="134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unito"/>
                <a:ea typeface="Nunito"/>
                <a:cs typeface="Nunito"/>
                <a:sym typeface="Nunito"/>
              </a:rPr>
              <a:t>Data Storage</a:t>
            </a:r>
            <a:endParaRPr>
              <a:solidFill>
                <a:schemeClr val="dk1"/>
              </a:solidFill>
              <a:latin typeface="Nunito"/>
              <a:ea typeface="Nunito"/>
              <a:cs typeface="Nunito"/>
              <a:sym typeface="Nunito"/>
            </a:endParaRPr>
          </a:p>
        </p:txBody>
      </p:sp>
      <p:sp>
        <p:nvSpPr>
          <p:cNvPr id="475" name="Google Shape;475;p42"/>
          <p:cNvSpPr txBox="1"/>
          <p:nvPr/>
        </p:nvSpPr>
        <p:spPr>
          <a:xfrm>
            <a:off x="2114550" y="34884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unito"/>
                <a:ea typeface="Nunito"/>
                <a:cs typeface="Nunito"/>
                <a:sym typeface="Nunito"/>
              </a:rPr>
              <a:t>Data Storage</a:t>
            </a:r>
            <a:endParaRPr>
              <a:solidFill>
                <a:schemeClr val="dk1"/>
              </a:solidFill>
              <a:latin typeface="Nunito"/>
              <a:ea typeface="Nunito"/>
              <a:cs typeface="Nunito"/>
              <a:sym typeface="Nunito"/>
            </a:endParaRPr>
          </a:p>
        </p:txBody>
      </p:sp>
      <p:sp>
        <p:nvSpPr>
          <p:cNvPr id="476" name="Google Shape;476;p42"/>
          <p:cNvSpPr txBox="1"/>
          <p:nvPr/>
        </p:nvSpPr>
        <p:spPr>
          <a:xfrm>
            <a:off x="4052250" y="3488400"/>
            <a:ext cx="3000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unito"/>
                <a:ea typeface="Nunito"/>
                <a:cs typeface="Nunito"/>
                <a:sym typeface="Nunito"/>
              </a:rPr>
              <a:t>Data Cleaning </a:t>
            </a:r>
            <a:endParaRPr>
              <a:solidFill>
                <a:schemeClr val="dk1"/>
              </a:solidFill>
              <a:latin typeface="Nunito"/>
              <a:ea typeface="Nunito"/>
              <a:cs typeface="Nunito"/>
              <a:sym typeface="Nunito"/>
            </a:endParaRPr>
          </a:p>
          <a:p>
            <a:pPr indent="0" lvl="0" marL="0" rtl="0" algn="ctr">
              <a:spcBef>
                <a:spcPts val="0"/>
              </a:spcBef>
              <a:spcAft>
                <a:spcPts val="0"/>
              </a:spcAft>
              <a:buNone/>
            </a:pPr>
            <a:r>
              <a:rPr lang="en">
                <a:solidFill>
                  <a:schemeClr val="dk1"/>
                </a:solidFill>
                <a:latin typeface="Nunito"/>
                <a:ea typeface="Nunito"/>
                <a:cs typeface="Nunito"/>
                <a:sym typeface="Nunito"/>
              </a:rPr>
              <a:t>&amp; A</a:t>
            </a:r>
            <a:r>
              <a:rPr lang="en">
                <a:solidFill>
                  <a:schemeClr val="dk1"/>
                </a:solidFill>
                <a:latin typeface="Nunito"/>
                <a:ea typeface="Nunito"/>
                <a:cs typeface="Nunito"/>
                <a:sym typeface="Nunito"/>
              </a:rPr>
              <a:t>nalysis </a:t>
            </a:r>
            <a:endParaRPr>
              <a:solidFill>
                <a:schemeClr val="dk1"/>
              </a:solidFill>
              <a:latin typeface="Nunito"/>
              <a:ea typeface="Nunito"/>
              <a:cs typeface="Nunito"/>
              <a:sym typeface="Nunito"/>
            </a:endParaRPr>
          </a:p>
          <a:p>
            <a:pPr indent="0" lvl="0" marL="0" rtl="0" algn="ctr">
              <a:spcBef>
                <a:spcPts val="0"/>
              </a:spcBef>
              <a:spcAft>
                <a:spcPts val="0"/>
              </a:spcAft>
              <a:buNone/>
            </a:pPr>
            <a:r>
              <a:rPr lang="en">
                <a:solidFill>
                  <a:schemeClr val="dk1"/>
                </a:solidFill>
                <a:latin typeface="Nunito"/>
                <a:ea typeface="Nunito"/>
                <a:cs typeface="Nunito"/>
                <a:sym typeface="Nunito"/>
              </a:rPr>
              <a:t>&amp; Data Visualization</a:t>
            </a:r>
            <a:endParaRPr>
              <a:solidFill>
                <a:schemeClr val="dk1"/>
              </a:solidFill>
              <a:latin typeface="Nunito"/>
              <a:ea typeface="Nunito"/>
              <a:cs typeface="Nunito"/>
              <a:sym typeface="Nunito"/>
            </a:endParaRPr>
          </a:p>
        </p:txBody>
      </p:sp>
      <p:sp>
        <p:nvSpPr>
          <p:cNvPr id="477" name="Google Shape;477;p42"/>
          <p:cNvSpPr txBox="1"/>
          <p:nvPr/>
        </p:nvSpPr>
        <p:spPr>
          <a:xfrm>
            <a:off x="6012775" y="34884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unito"/>
                <a:ea typeface="Nunito"/>
                <a:cs typeface="Nunito"/>
                <a:sym typeface="Nunito"/>
              </a:rPr>
              <a:t>Data </a:t>
            </a:r>
            <a:r>
              <a:rPr lang="en">
                <a:solidFill>
                  <a:schemeClr val="dk1"/>
                </a:solidFill>
                <a:latin typeface="Nunito"/>
                <a:ea typeface="Nunito"/>
                <a:cs typeface="Nunito"/>
                <a:sym typeface="Nunito"/>
              </a:rPr>
              <a:t>Storage</a:t>
            </a:r>
            <a:endParaRPr>
              <a:solidFill>
                <a:schemeClr val="dk1"/>
              </a:solidFill>
              <a:latin typeface="Nunito"/>
              <a:ea typeface="Nunito"/>
              <a:cs typeface="Nunito"/>
              <a:sym typeface="Nunito"/>
            </a:endParaRPr>
          </a:p>
        </p:txBody>
      </p:sp>
      <p:pic>
        <p:nvPicPr>
          <p:cNvPr id="478" name="Google Shape;478;p42"/>
          <p:cNvPicPr preferRelativeResize="0"/>
          <p:nvPr/>
        </p:nvPicPr>
        <p:blipFill>
          <a:blip r:embed="rId6">
            <a:alphaModFix/>
          </a:blip>
          <a:stretch>
            <a:fillRect/>
          </a:stretch>
        </p:blipFill>
        <p:spPr>
          <a:xfrm>
            <a:off x="7255525" y="1901500"/>
            <a:ext cx="514475" cy="45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3"/>
          <p:cNvSpPr txBox="1"/>
          <p:nvPr>
            <p:ph type="title"/>
          </p:nvPr>
        </p:nvSpPr>
        <p:spPr>
          <a:xfrm>
            <a:off x="1806750" y="60425"/>
            <a:ext cx="5530500" cy="5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Processing</a:t>
            </a:r>
            <a:endParaRPr/>
          </a:p>
        </p:txBody>
      </p:sp>
      <p:sp>
        <p:nvSpPr>
          <p:cNvPr id="484" name="Google Shape;484;p43"/>
          <p:cNvSpPr/>
          <p:nvPr/>
        </p:nvSpPr>
        <p:spPr>
          <a:xfrm>
            <a:off x="624775" y="674600"/>
            <a:ext cx="456600" cy="435900"/>
          </a:xfrm>
          <a:prstGeom prst="ellipse">
            <a:avLst/>
          </a:pr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1</a:t>
            </a:r>
            <a:endParaRPr sz="1900"/>
          </a:p>
        </p:txBody>
      </p:sp>
      <p:sp>
        <p:nvSpPr>
          <p:cNvPr id="485" name="Google Shape;485;p43"/>
          <p:cNvSpPr txBox="1"/>
          <p:nvPr/>
        </p:nvSpPr>
        <p:spPr>
          <a:xfrm>
            <a:off x="1298825" y="692450"/>
            <a:ext cx="11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Load Data</a:t>
            </a:r>
            <a:endParaRPr/>
          </a:p>
        </p:txBody>
      </p:sp>
      <p:sp>
        <p:nvSpPr>
          <p:cNvPr id="486" name="Google Shape;486;p43"/>
          <p:cNvSpPr txBox="1"/>
          <p:nvPr/>
        </p:nvSpPr>
        <p:spPr>
          <a:xfrm>
            <a:off x="624775" y="2263750"/>
            <a:ext cx="11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7" name="Google Shape;487;p43"/>
          <p:cNvSpPr txBox="1"/>
          <p:nvPr/>
        </p:nvSpPr>
        <p:spPr>
          <a:xfrm>
            <a:off x="553325" y="1069750"/>
            <a:ext cx="3255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Download csv from online datasets  </a:t>
            </a:r>
            <a:endParaRPr/>
          </a:p>
          <a:p>
            <a:pPr indent="-317500" lvl="0" marL="457200" rtl="0" algn="l">
              <a:spcBef>
                <a:spcPts val="0"/>
              </a:spcBef>
              <a:spcAft>
                <a:spcPts val="0"/>
              </a:spcAft>
              <a:buSzPts val="1400"/>
              <a:buChar char="●"/>
            </a:pPr>
            <a:r>
              <a:rPr lang="en"/>
              <a:t>Load csv into MySQL &amp; GCP</a:t>
            </a:r>
            <a:endParaRPr/>
          </a:p>
          <a:p>
            <a:pPr indent="0" lvl="0" marL="457200" rtl="0" algn="l">
              <a:spcBef>
                <a:spcPts val="0"/>
              </a:spcBef>
              <a:spcAft>
                <a:spcPts val="0"/>
              </a:spcAft>
              <a:buNone/>
            </a:pPr>
            <a:r>
              <a:t/>
            </a:r>
            <a:endParaRPr/>
          </a:p>
        </p:txBody>
      </p:sp>
      <p:pic>
        <p:nvPicPr>
          <p:cNvPr id="488" name="Google Shape;488;p43"/>
          <p:cNvPicPr preferRelativeResize="0"/>
          <p:nvPr/>
        </p:nvPicPr>
        <p:blipFill>
          <a:blip r:embed="rId3">
            <a:alphaModFix/>
          </a:blip>
          <a:stretch>
            <a:fillRect/>
          </a:stretch>
        </p:blipFill>
        <p:spPr>
          <a:xfrm>
            <a:off x="7337250" y="674600"/>
            <a:ext cx="1851826" cy="4008150"/>
          </a:xfrm>
          <a:prstGeom prst="rect">
            <a:avLst/>
          </a:prstGeom>
          <a:noFill/>
          <a:ln>
            <a:noFill/>
          </a:ln>
        </p:spPr>
      </p:pic>
      <p:pic>
        <p:nvPicPr>
          <p:cNvPr id="489" name="Google Shape;489;p43"/>
          <p:cNvPicPr preferRelativeResize="0"/>
          <p:nvPr/>
        </p:nvPicPr>
        <p:blipFill>
          <a:blip r:embed="rId4">
            <a:alphaModFix/>
          </a:blip>
          <a:stretch>
            <a:fillRect/>
          </a:stretch>
        </p:blipFill>
        <p:spPr>
          <a:xfrm>
            <a:off x="4145125" y="692462"/>
            <a:ext cx="1493025" cy="1651025"/>
          </a:xfrm>
          <a:prstGeom prst="rect">
            <a:avLst/>
          </a:prstGeom>
          <a:noFill/>
          <a:ln>
            <a:noFill/>
          </a:ln>
        </p:spPr>
      </p:pic>
      <p:sp>
        <p:nvSpPr>
          <p:cNvPr id="490" name="Google Shape;490;p43"/>
          <p:cNvSpPr/>
          <p:nvPr/>
        </p:nvSpPr>
        <p:spPr>
          <a:xfrm>
            <a:off x="624775" y="2136800"/>
            <a:ext cx="456600" cy="435900"/>
          </a:xfrm>
          <a:prstGeom prst="ellipse">
            <a:avLst/>
          </a:pr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2</a:t>
            </a:r>
            <a:endParaRPr sz="2200"/>
          </a:p>
        </p:txBody>
      </p:sp>
      <p:pic>
        <p:nvPicPr>
          <p:cNvPr id="491" name="Google Shape;491;p43"/>
          <p:cNvPicPr preferRelativeResize="0"/>
          <p:nvPr/>
        </p:nvPicPr>
        <p:blipFill>
          <a:blip r:embed="rId5">
            <a:alphaModFix/>
          </a:blip>
          <a:stretch>
            <a:fillRect/>
          </a:stretch>
        </p:blipFill>
        <p:spPr>
          <a:xfrm>
            <a:off x="5740800" y="2758975"/>
            <a:ext cx="1568250" cy="1923167"/>
          </a:xfrm>
          <a:prstGeom prst="rect">
            <a:avLst/>
          </a:prstGeom>
          <a:noFill/>
          <a:ln>
            <a:noFill/>
          </a:ln>
        </p:spPr>
      </p:pic>
      <p:pic>
        <p:nvPicPr>
          <p:cNvPr id="492" name="Google Shape;492;p43"/>
          <p:cNvPicPr preferRelativeResize="0"/>
          <p:nvPr/>
        </p:nvPicPr>
        <p:blipFill>
          <a:blip r:embed="rId6">
            <a:alphaModFix/>
          </a:blip>
          <a:stretch>
            <a:fillRect/>
          </a:stretch>
        </p:blipFill>
        <p:spPr>
          <a:xfrm>
            <a:off x="5778400" y="692450"/>
            <a:ext cx="1493050" cy="1978096"/>
          </a:xfrm>
          <a:prstGeom prst="rect">
            <a:avLst/>
          </a:prstGeom>
          <a:noFill/>
          <a:ln>
            <a:noFill/>
          </a:ln>
        </p:spPr>
      </p:pic>
      <p:sp>
        <p:nvSpPr>
          <p:cNvPr id="493" name="Google Shape;493;p43"/>
          <p:cNvSpPr txBox="1"/>
          <p:nvPr/>
        </p:nvSpPr>
        <p:spPr>
          <a:xfrm>
            <a:off x="624775" y="2663946"/>
            <a:ext cx="3653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Separate</a:t>
            </a:r>
            <a:r>
              <a:rPr lang="en"/>
              <a:t> spotify_songs table into track, playlist and album tables</a:t>
            </a:r>
            <a:endParaRPr/>
          </a:p>
          <a:p>
            <a:pPr indent="-317500" lvl="0" marL="457200" rtl="0" algn="l">
              <a:spcBef>
                <a:spcPts val="0"/>
              </a:spcBef>
              <a:spcAft>
                <a:spcPts val="0"/>
              </a:spcAft>
              <a:buSzPts val="1400"/>
              <a:buChar char="●"/>
            </a:pPr>
            <a:r>
              <a:rPr lang="en"/>
              <a:t>Since tables are extracted from different data set, use song name, album name, artist name to match information through different tables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4" name="Google Shape;494;p43"/>
          <p:cNvSpPr txBox="1"/>
          <p:nvPr/>
        </p:nvSpPr>
        <p:spPr>
          <a:xfrm>
            <a:off x="1221800" y="2154650"/>
            <a:ext cx="17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Transfer/link</a:t>
            </a:r>
            <a:r>
              <a:rPr lang="en"/>
              <a:t> Data</a:t>
            </a:r>
            <a:endParaRPr/>
          </a:p>
        </p:txBody>
      </p:sp>
      <p:sp>
        <p:nvSpPr>
          <p:cNvPr id="495" name="Google Shape;495;p43"/>
          <p:cNvSpPr/>
          <p:nvPr/>
        </p:nvSpPr>
        <p:spPr>
          <a:xfrm>
            <a:off x="4231400" y="1069750"/>
            <a:ext cx="940200" cy="14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3"/>
          <p:cNvSpPr/>
          <p:nvPr/>
        </p:nvSpPr>
        <p:spPr>
          <a:xfrm>
            <a:off x="4231400" y="1210750"/>
            <a:ext cx="940200" cy="14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5918450" y="1167700"/>
            <a:ext cx="1030500" cy="14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5817950" y="3456550"/>
            <a:ext cx="940200" cy="14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7474875" y="969500"/>
            <a:ext cx="1082100" cy="14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3"/>
          <p:cNvSpPr/>
          <p:nvPr/>
        </p:nvSpPr>
        <p:spPr>
          <a:xfrm>
            <a:off x="7474875" y="1110500"/>
            <a:ext cx="987900" cy="14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7474875" y="1562950"/>
            <a:ext cx="1260600" cy="14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43"/>
          <p:cNvPicPr preferRelativeResize="0"/>
          <p:nvPr/>
        </p:nvPicPr>
        <p:blipFill>
          <a:blip r:embed="rId7">
            <a:alphaModFix/>
          </a:blip>
          <a:stretch>
            <a:fillRect/>
          </a:stretch>
        </p:blipFill>
        <p:spPr>
          <a:xfrm>
            <a:off x="2793548" y="2141760"/>
            <a:ext cx="514475" cy="496889"/>
          </a:xfrm>
          <a:prstGeom prst="rect">
            <a:avLst/>
          </a:prstGeom>
          <a:noFill/>
          <a:ln>
            <a:noFill/>
          </a:ln>
        </p:spPr>
      </p:pic>
      <p:pic>
        <p:nvPicPr>
          <p:cNvPr id="503" name="Google Shape;503;p43"/>
          <p:cNvPicPr preferRelativeResize="0"/>
          <p:nvPr/>
        </p:nvPicPr>
        <p:blipFill>
          <a:blip r:embed="rId8">
            <a:alphaModFix/>
          </a:blip>
          <a:stretch>
            <a:fillRect/>
          </a:stretch>
        </p:blipFill>
        <p:spPr>
          <a:xfrm>
            <a:off x="3380813" y="2138385"/>
            <a:ext cx="514500" cy="503617"/>
          </a:xfrm>
          <a:prstGeom prst="rect">
            <a:avLst/>
          </a:prstGeom>
          <a:noFill/>
          <a:ln>
            <a:noFill/>
          </a:ln>
        </p:spPr>
      </p:pic>
      <p:pic>
        <p:nvPicPr>
          <p:cNvPr id="504" name="Google Shape;504;p43"/>
          <p:cNvPicPr preferRelativeResize="0"/>
          <p:nvPr/>
        </p:nvPicPr>
        <p:blipFill>
          <a:blip r:embed="rId8">
            <a:alphaModFix/>
          </a:blip>
          <a:stretch>
            <a:fillRect/>
          </a:stretch>
        </p:blipFill>
        <p:spPr>
          <a:xfrm>
            <a:off x="2356000" y="604035"/>
            <a:ext cx="514500" cy="503617"/>
          </a:xfrm>
          <a:prstGeom prst="rect">
            <a:avLst/>
          </a:prstGeom>
          <a:noFill/>
          <a:ln>
            <a:noFill/>
          </a:ln>
        </p:spPr>
      </p:pic>
      <p:pic>
        <p:nvPicPr>
          <p:cNvPr id="505" name="Google Shape;505;p43"/>
          <p:cNvPicPr preferRelativeResize="0"/>
          <p:nvPr/>
        </p:nvPicPr>
        <p:blipFill rotWithShape="1">
          <a:blip r:embed="rId9">
            <a:alphaModFix/>
          </a:blip>
          <a:srcRect b="14629" l="23942" r="22325" t="15170"/>
          <a:stretch/>
        </p:blipFill>
        <p:spPr>
          <a:xfrm>
            <a:off x="2950550" y="592125"/>
            <a:ext cx="624302" cy="543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mally Solicited Project Proposal by Slidesgo">
  <a:themeElements>
    <a:clrScheme name="Simple Light">
      <a:dk1>
        <a:srgbClr val="333A56"/>
      </a:dk1>
      <a:lt1>
        <a:srgbClr val="FFFFFF"/>
      </a:lt1>
      <a:dk2>
        <a:srgbClr val="52658F"/>
      </a:dk2>
      <a:lt2>
        <a:srgbClr val="8AA0CF"/>
      </a:lt2>
      <a:accent1>
        <a:srgbClr val="C5D5F8"/>
      </a:accent1>
      <a:accent2>
        <a:srgbClr val="E8E8E8"/>
      </a:accent2>
      <a:accent3>
        <a:srgbClr val="F7F5E6"/>
      </a:accent3>
      <a:accent4>
        <a:srgbClr val="FFFFFF"/>
      </a:accent4>
      <a:accent5>
        <a:srgbClr val="FFFFFF"/>
      </a:accent5>
      <a:accent6>
        <a:srgbClr val="FDFD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